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55" r:id="rId1"/>
    <p:sldMasterId id="2147484365" r:id="rId2"/>
    <p:sldMasterId id="2147484420" r:id="rId3"/>
    <p:sldMasterId id="2147484508" r:id="rId4"/>
    <p:sldMasterId id="2147484747" r:id="rId5"/>
  </p:sldMasterIdLst>
  <p:notesMasterIdLst>
    <p:notesMasterId r:id="rId16"/>
  </p:notesMasterIdLst>
  <p:handoutMasterIdLst>
    <p:handoutMasterId r:id="rId17"/>
  </p:handoutMasterIdLst>
  <p:sldIdLst>
    <p:sldId id="1624" r:id="rId6"/>
    <p:sldId id="1629" r:id="rId7"/>
    <p:sldId id="1633" r:id="rId8"/>
    <p:sldId id="1632" r:id="rId9"/>
    <p:sldId id="1631" r:id="rId10"/>
    <p:sldId id="1630" r:id="rId11"/>
    <p:sldId id="1644" r:id="rId12"/>
    <p:sldId id="1645" r:id="rId13"/>
    <p:sldId id="1646" r:id="rId14"/>
    <p:sldId id="1640" r:id="rId15"/>
  </p:sldIdLst>
  <p:sldSz cx="9144000" cy="5143500" type="screen16x9"/>
  <p:notesSz cx="7010400" cy="9296400"/>
  <p:defaultTextStyle>
    <a:defPPr>
      <a:defRPr lang="en-US"/>
    </a:defPPr>
    <a:lvl1pPr marL="0" algn="l" defTabSz="913260" rtl="0" eaLnBrk="1" latinLnBrk="0" hangingPunct="1">
      <a:defRPr sz="1800" kern="1200">
        <a:solidFill>
          <a:schemeClr val="tx1"/>
        </a:solidFill>
        <a:latin typeface="+mn-lt"/>
        <a:ea typeface="+mn-ea"/>
        <a:cs typeface="+mn-cs"/>
      </a:defRPr>
    </a:lvl1pPr>
    <a:lvl2pPr marL="456630" algn="l" defTabSz="913260" rtl="0" eaLnBrk="1" latinLnBrk="0" hangingPunct="1">
      <a:defRPr sz="1800" kern="1200">
        <a:solidFill>
          <a:schemeClr val="tx1"/>
        </a:solidFill>
        <a:latin typeface="+mn-lt"/>
        <a:ea typeface="+mn-ea"/>
        <a:cs typeface="+mn-cs"/>
      </a:defRPr>
    </a:lvl2pPr>
    <a:lvl3pPr marL="913260" algn="l" defTabSz="913260" rtl="0" eaLnBrk="1" latinLnBrk="0" hangingPunct="1">
      <a:defRPr sz="1800" kern="1200">
        <a:solidFill>
          <a:schemeClr val="tx1"/>
        </a:solidFill>
        <a:latin typeface="+mn-lt"/>
        <a:ea typeface="+mn-ea"/>
        <a:cs typeface="+mn-cs"/>
      </a:defRPr>
    </a:lvl3pPr>
    <a:lvl4pPr marL="1369890" algn="l" defTabSz="913260" rtl="0" eaLnBrk="1" latinLnBrk="0" hangingPunct="1">
      <a:defRPr sz="1800" kern="1200">
        <a:solidFill>
          <a:schemeClr val="tx1"/>
        </a:solidFill>
        <a:latin typeface="+mn-lt"/>
        <a:ea typeface="+mn-ea"/>
        <a:cs typeface="+mn-cs"/>
      </a:defRPr>
    </a:lvl4pPr>
    <a:lvl5pPr marL="1826516" algn="l" defTabSz="913260" rtl="0" eaLnBrk="1" latinLnBrk="0" hangingPunct="1">
      <a:defRPr sz="1800" kern="1200">
        <a:solidFill>
          <a:schemeClr val="tx1"/>
        </a:solidFill>
        <a:latin typeface="+mn-lt"/>
        <a:ea typeface="+mn-ea"/>
        <a:cs typeface="+mn-cs"/>
      </a:defRPr>
    </a:lvl5pPr>
    <a:lvl6pPr marL="2283137" algn="l" defTabSz="913260" rtl="0" eaLnBrk="1" latinLnBrk="0" hangingPunct="1">
      <a:defRPr sz="1800" kern="1200">
        <a:solidFill>
          <a:schemeClr val="tx1"/>
        </a:solidFill>
        <a:latin typeface="+mn-lt"/>
        <a:ea typeface="+mn-ea"/>
        <a:cs typeface="+mn-cs"/>
      </a:defRPr>
    </a:lvl6pPr>
    <a:lvl7pPr marL="2739779" algn="l" defTabSz="913260" rtl="0" eaLnBrk="1" latinLnBrk="0" hangingPunct="1">
      <a:defRPr sz="1800" kern="1200">
        <a:solidFill>
          <a:schemeClr val="tx1"/>
        </a:solidFill>
        <a:latin typeface="+mn-lt"/>
        <a:ea typeface="+mn-ea"/>
        <a:cs typeface="+mn-cs"/>
      </a:defRPr>
    </a:lvl7pPr>
    <a:lvl8pPr marL="3196397" algn="l" defTabSz="913260" rtl="0" eaLnBrk="1" latinLnBrk="0" hangingPunct="1">
      <a:defRPr sz="1800" kern="1200">
        <a:solidFill>
          <a:schemeClr val="tx1"/>
        </a:solidFill>
        <a:latin typeface="+mn-lt"/>
        <a:ea typeface="+mn-ea"/>
        <a:cs typeface="+mn-cs"/>
      </a:defRPr>
    </a:lvl8pPr>
    <a:lvl9pPr marL="3653019" algn="l" defTabSz="91326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mp; Agenda" id="{771621ED-13E0-2242-9C09-D28E6943D0A5}">
          <p14:sldIdLst>
            <p14:sldId id="1624"/>
            <p14:sldId id="1629"/>
            <p14:sldId id="1633"/>
            <p14:sldId id="1632"/>
            <p14:sldId id="1631"/>
            <p14:sldId id="1630"/>
            <p14:sldId id="1644"/>
            <p14:sldId id="1645"/>
            <p14:sldId id="1646"/>
            <p14:sldId id="1640"/>
          </p14:sldIdLst>
        </p14:section>
      </p14:sectionLst>
    </p:ext>
    <p:ext uri="{EFAFB233-063F-42B5-8137-9DF3F51BA10A}">
      <p15:sldGuideLst xmlns:p15="http://schemas.microsoft.com/office/powerpoint/2012/main" xmlns="">
        <p15:guide id="1" orient="horz" pos="1492">
          <p15:clr>
            <a:srgbClr val="A4A3A4"/>
          </p15:clr>
        </p15:guide>
        <p15:guide id="2" orient="horz" pos="842">
          <p15:clr>
            <a:srgbClr val="A4A3A4"/>
          </p15:clr>
        </p15:guide>
        <p15:guide id="3" orient="horz" pos="540">
          <p15:clr>
            <a:srgbClr val="A4A3A4"/>
          </p15:clr>
        </p15:guide>
        <p15:guide id="4" orient="horz" pos="2281">
          <p15:clr>
            <a:srgbClr val="A4A3A4"/>
          </p15:clr>
        </p15:guide>
        <p15:guide id="5" orient="horz" pos="2776">
          <p15:clr>
            <a:srgbClr val="A4A3A4"/>
          </p15:clr>
        </p15:guide>
        <p15:guide id="6" orient="horz" pos="648">
          <p15:clr>
            <a:srgbClr val="A4A3A4"/>
          </p15:clr>
        </p15:guide>
        <p15:guide id="7" orient="horz" pos="1739">
          <p15:clr>
            <a:srgbClr val="A4A3A4"/>
          </p15:clr>
        </p15:guide>
        <p15:guide id="8" pos="2880">
          <p15:clr>
            <a:srgbClr val="A4A3A4"/>
          </p15:clr>
        </p15:guide>
        <p15:guide id="9" pos="5619">
          <p15:clr>
            <a:srgbClr val="A4A3A4"/>
          </p15:clr>
        </p15:guide>
        <p15:guide id="10" pos="3091">
          <p15:clr>
            <a:srgbClr val="A4A3A4"/>
          </p15:clr>
        </p15:guide>
        <p15:guide id="11" pos="291">
          <p15:clr>
            <a:srgbClr val="A4A3A4"/>
          </p15:clr>
        </p15:guide>
        <p15:guide id="12" pos="2327">
          <p15:clr>
            <a:srgbClr val="A4A3A4"/>
          </p15:clr>
        </p15:guide>
      </p15:sldGuideLst>
    </p:ext>
    <p:ext uri="{2D200454-40CA-4A62-9FC3-DE9A4176ACB9}">
      <p15:notesGuideLst xmlns:p15="http://schemas.microsoft.com/office/powerpoint/2012/main" xmlns="">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PATWARD" initials="V"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FEB4"/>
    <a:srgbClr val="F8E5DD"/>
    <a:srgbClr val="74D9F0"/>
    <a:srgbClr val="CDE9EC"/>
    <a:srgbClr val="C9EAEF"/>
    <a:srgbClr val="BDF2FE"/>
    <a:srgbClr val="CCEF9C"/>
    <a:srgbClr val="2ACBE7"/>
    <a:srgbClr val="68EE28"/>
    <a:srgbClr val="9A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2" autoAdjust="0"/>
    <p:restoredTop sz="72440" autoAdjust="0"/>
  </p:normalViewPr>
  <p:slideViewPr>
    <p:cSldViewPr snapToGrid="0">
      <p:cViewPr varScale="1">
        <p:scale>
          <a:sx n="108" d="100"/>
          <a:sy n="108" d="100"/>
        </p:scale>
        <p:origin x="-1757" y="-77"/>
      </p:cViewPr>
      <p:guideLst>
        <p:guide orient="horz" pos="1492"/>
        <p:guide orient="horz" pos="842"/>
        <p:guide orient="horz" pos="540"/>
        <p:guide orient="horz" pos="2281"/>
        <p:guide orient="horz" pos="2776"/>
        <p:guide orient="horz" pos="648"/>
        <p:guide orient="horz" pos="1739"/>
        <p:guide pos="2880"/>
        <p:guide pos="5619"/>
        <p:guide pos="3091"/>
        <p:guide pos="291"/>
        <p:guide pos="2327"/>
      </p:guideLst>
    </p:cSldViewPr>
  </p:slideViewPr>
  <p:outlineViewPr>
    <p:cViewPr>
      <p:scale>
        <a:sx n="33" d="100"/>
        <a:sy n="33" d="100"/>
      </p:scale>
      <p:origin x="0" y="-19136"/>
    </p:cViewPr>
  </p:outlineViewPr>
  <p:notesTextViewPr>
    <p:cViewPr>
      <p:scale>
        <a:sx n="3" d="2"/>
        <a:sy n="3" d="2"/>
      </p:scale>
      <p:origin x="0" y="0"/>
    </p:cViewPr>
  </p:notesTextViewPr>
  <p:sorterViewPr>
    <p:cViewPr>
      <p:scale>
        <a:sx n="160" d="100"/>
        <a:sy n="160" d="100"/>
      </p:scale>
      <p:origin x="0" y="-6224"/>
    </p:cViewPr>
  </p:sorterViewPr>
  <p:notesViewPr>
    <p:cSldViewPr snapToGrid="0" snapToObjects="1">
      <p:cViewPr>
        <p:scale>
          <a:sx n="165" d="100"/>
          <a:sy n="165" d="100"/>
        </p:scale>
        <p:origin x="1568" y="-80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1" cy="464820"/>
          </a:xfrm>
          <a:prstGeom prst="rect">
            <a:avLst/>
          </a:prstGeom>
        </p:spPr>
        <p:txBody>
          <a:bodyPr vert="horz" lIns="94045" tIns="47023" rIns="94045" bIns="47023" rtlCol="0"/>
          <a:lstStyle>
            <a:lvl1pPr algn="l">
              <a:defRPr sz="1200"/>
            </a:lvl1pPr>
          </a:lstStyle>
          <a:p>
            <a:r>
              <a:rPr lang="en-US" sz="1000"/>
              <a:t>Oracle Cloud at Customer Launch, Steve Daheb</a:t>
            </a:r>
          </a:p>
        </p:txBody>
      </p:sp>
      <p:sp>
        <p:nvSpPr>
          <p:cNvPr id="3" name="Date Placeholder 2"/>
          <p:cNvSpPr>
            <a:spLocks noGrp="1"/>
          </p:cNvSpPr>
          <p:nvPr>
            <p:ph type="dt" sz="quarter" idx="1"/>
          </p:nvPr>
        </p:nvSpPr>
        <p:spPr>
          <a:xfrm>
            <a:off x="3970938" y="0"/>
            <a:ext cx="3037841" cy="464820"/>
          </a:xfrm>
          <a:prstGeom prst="rect">
            <a:avLst/>
          </a:prstGeom>
        </p:spPr>
        <p:txBody>
          <a:bodyPr vert="horz" lIns="94045" tIns="47023" rIns="94045" bIns="47023" rtlCol="0"/>
          <a:lstStyle>
            <a:lvl1pPr algn="r">
              <a:defRPr sz="1200"/>
            </a:lvl1pPr>
          </a:lstStyle>
          <a:p>
            <a:r>
              <a:rPr lang="en-US" sz="1000"/>
              <a:t>Delivered March 2016</a:t>
            </a:r>
          </a:p>
        </p:txBody>
      </p:sp>
      <p:sp>
        <p:nvSpPr>
          <p:cNvPr id="4" name="Footer Placeholder 3"/>
          <p:cNvSpPr>
            <a:spLocks noGrp="1"/>
          </p:cNvSpPr>
          <p:nvPr>
            <p:ph type="ftr" sz="quarter" idx="2"/>
          </p:nvPr>
        </p:nvSpPr>
        <p:spPr>
          <a:xfrm>
            <a:off x="0" y="8829967"/>
            <a:ext cx="3669632" cy="464820"/>
          </a:xfrm>
          <a:prstGeom prst="rect">
            <a:avLst/>
          </a:prstGeom>
        </p:spPr>
        <p:txBody>
          <a:bodyPr vert="horz" lIns="94045" tIns="47023" rIns="94045" bIns="47023" rtlCol="0" anchor="b"/>
          <a:lstStyle>
            <a:lvl1pPr algn="l">
              <a:defRPr sz="1200"/>
            </a:lvl1pPr>
          </a:lstStyle>
          <a:p>
            <a:r>
              <a:rPr lang="en-US" sz="1000"/>
              <a:t>Copyright 2016 Oracle Corporation.  All rights reserved.</a:t>
            </a:r>
          </a:p>
        </p:txBody>
      </p:sp>
      <p:sp>
        <p:nvSpPr>
          <p:cNvPr id="5" name="Slide Number Placeholder 4"/>
          <p:cNvSpPr>
            <a:spLocks noGrp="1"/>
          </p:cNvSpPr>
          <p:nvPr>
            <p:ph type="sldNum" sz="quarter" idx="3"/>
          </p:nvPr>
        </p:nvSpPr>
        <p:spPr>
          <a:xfrm>
            <a:off x="5883442" y="8829967"/>
            <a:ext cx="1125336" cy="464820"/>
          </a:xfrm>
          <a:prstGeom prst="rect">
            <a:avLst/>
          </a:prstGeom>
        </p:spPr>
        <p:txBody>
          <a:bodyPr vert="horz" lIns="94045" tIns="47023" rIns="94045" bIns="47023" rtlCol="0" anchor="b"/>
          <a:lstStyle>
            <a:lvl1pPr algn="r">
              <a:defRPr sz="1200"/>
            </a:lvl1pPr>
          </a:lstStyle>
          <a:p>
            <a:r>
              <a:rPr lang="en-US" sz="1000" dirty="0"/>
              <a:t>Page </a:t>
            </a:r>
            <a:fld id="{AECABB6E-EB62-4D88-B3E7-408903A4E4B0}" type="slidenum">
              <a:rPr lang="en-US" sz="1000"/>
              <a:pPr/>
              <a:t>‹#›</a:t>
            </a:fld>
            <a:endParaRPr lang="en-US" sz="1000" dirty="0"/>
          </a:p>
        </p:txBody>
      </p:sp>
    </p:spTree>
    <p:extLst>
      <p:ext uri="{BB962C8B-B14F-4D97-AF65-F5344CB8AC3E}">
        <p14:creationId xmlns:p14="http://schemas.microsoft.com/office/powerpoint/2010/main" val="17059739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7841" cy="464820"/>
          </a:xfrm>
          <a:prstGeom prst="rect">
            <a:avLst/>
          </a:prstGeom>
        </p:spPr>
        <p:txBody>
          <a:bodyPr vert="horz" lIns="94045" tIns="47023" rIns="94045" bIns="47023" rtlCol="0"/>
          <a:lstStyle>
            <a:lvl1pPr algn="l">
              <a:defRPr sz="1000"/>
            </a:lvl1pPr>
          </a:lstStyle>
          <a:p>
            <a:r>
              <a:rPr lang="en-US"/>
              <a:t>Oracle Cloud at Customer Launch, Steve Daheb</a:t>
            </a:r>
            <a:endParaRPr lang="en-US" dirty="0"/>
          </a:p>
        </p:txBody>
      </p:sp>
      <p:sp>
        <p:nvSpPr>
          <p:cNvPr id="3" name="Date Placeholder 2"/>
          <p:cNvSpPr>
            <a:spLocks noGrp="1"/>
          </p:cNvSpPr>
          <p:nvPr>
            <p:ph type="dt" idx="1"/>
          </p:nvPr>
        </p:nvSpPr>
        <p:spPr>
          <a:xfrm>
            <a:off x="3970938" y="0"/>
            <a:ext cx="3037841" cy="464820"/>
          </a:xfrm>
          <a:prstGeom prst="rect">
            <a:avLst/>
          </a:prstGeom>
        </p:spPr>
        <p:txBody>
          <a:bodyPr vert="horz" lIns="94045" tIns="47023" rIns="94045" bIns="47023" rtlCol="0"/>
          <a:lstStyle>
            <a:lvl1pPr algn="r">
              <a:defRPr sz="1000"/>
            </a:lvl1pPr>
          </a:lstStyle>
          <a:p>
            <a:r>
              <a:rPr lang="en-US"/>
              <a:t>Delivered March 2016</a:t>
            </a:r>
          </a:p>
        </p:txBody>
      </p:sp>
      <p:sp>
        <p:nvSpPr>
          <p:cNvPr id="4" name="Slide Image Placeholder 3"/>
          <p:cNvSpPr>
            <a:spLocks noGrp="1" noRot="1" noChangeAspect="1"/>
          </p:cNvSpPr>
          <p:nvPr>
            <p:ph type="sldImg" idx="2"/>
          </p:nvPr>
        </p:nvSpPr>
        <p:spPr>
          <a:xfrm>
            <a:off x="304800" y="338138"/>
            <a:ext cx="6351588" cy="3573462"/>
          </a:xfrm>
          <a:prstGeom prst="rect">
            <a:avLst/>
          </a:prstGeom>
          <a:noFill/>
          <a:ln w="12700">
            <a:solidFill>
              <a:prstClr val="black"/>
            </a:solidFill>
          </a:ln>
        </p:spPr>
        <p:txBody>
          <a:bodyPr vert="horz" lIns="94045" tIns="47023" rIns="94045" bIns="47023" rtlCol="0" anchor="ctr"/>
          <a:lstStyle/>
          <a:p>
            <a:endParaRPr lang="en-US"/>
          </a:p>
        </p:txBody>
      </p:sp>
      <p:sp>
        <p:nvSpPr>
          <p:cNvPr id="5" name="Notes Placeholder 4"/>
          <p:cNvSpPr>
            <a:spLocks noGrp="1"/>
          </p:cNvSpPr>
          <p:nvPr>
            <p:ph type="body" sz="quarter" idx="3"/>
          </p:nvPr>
        </p:nvSpPr>
        <p:spPr>
          <a:xfrm>
            <a:off x="108286" y="4108805"/>
            <a:ext cx="6691803" cy="4498032"/>
          </a:xfrm>
          <a:prstGeom prst="rect">
            <a:avLst/>
          </a:prstGeom>
        </p:spPr>
        <p:txBody>
          <a:bodyPr vert="horz" lIns="94045" tIns="47023" rIns="94045" bIns="47023"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3252454"/>
      </p:ext>
    </p:extLst>
  </p:cSld>
  <p:clrMap bg1="lt1" tx1="dk1" bg2="lt2" tx2="dk2" accent1="accent1" accent2="accent2" accent3="accent3" accent4="accent4" accent5="accent5" accent6="accent6" hlink="hlink" folHlink="folHlink"/>
  <p:hf/>
  <p:notesStyle>
    <a:lvl1pPr marL="0" algn="l" defTabSz="913260" rtl="0" eaLnBrk="1" latinLnBrk="0" hangingPunct="1">
      <a:spcBef>
        <a:spcPts val="600"/>
      </a:spcBef>
      <a:defRPr sz="1100" kern="1200">
        <a:solidFill>
          <a:schemeClr val="tx1"/>
        </a:solidFill>
        <a:latin typeface="Calibri" panose="020F0502020204030204" pitchFamily="34" charset="0"/>
        <a:ea typeface="+mn-ea"/>
        <a:cs typeface="+mn-cs"/>
      </a:defRPr>
    </a:lvl1pPr>
    <a:lvl2pPr marL="288877" indent="-171422" algn="l" defTabSz="913260" rtl="0" eaLnBrk="1" latinLnBrk="0" hangingPunct="1">
      <a:buFont typeface="Arial" panose="020B0604020202020204" pitchFamily="34" charset="0"/>
      <a:buChar char="•"/>
      <a:defRPr sz="1100" kern="1200">
        <a:solidFill>
          <a:schemeClr val="tx1"/>
        </a:solidFill>
        <a:latin typeface="Calibri" panose="020F0502020204030204" pitchFamily="34" charset="0"/>
        <a:ea typeface="+mn-ea"/>
        <a:cs typeface="+mn-cs"/>
      </a:defRPr>
    </a:lvl2pPr>
    <a:lvl3pPr marL="577754" indent="-171422" algn="l" defTabSz="913260" rtl="0" eaLnBrk="1" latinLnBrk="0" hangingPunct="1">
      <a:buFont typeface="Arial" panose="020B0604020202020204" pitchFamily="34" charset="0"/>
      <a:buChar char="•"/>
      <a:defRPr sz="1100" kern="1200">
        <a:solidFill>
          <a:schemeClr val="tx1"/>
        </a:solidFill>
        <a:latin typeface="Calibri" panose="020F0502020204030204" pitchFamily="34" charset="0"/>
        <a:ea typeface="+mn-ea"/>
        <a:cs typeface="+mn-cs"/>
      </a:defRPr>
    </a:lvl3pPr>
    <a:lvl4pPr marL="625371" indent="0" algn="l" defTabSz="913260" rtl="0" eaLnBrk="1" latinLnBrk="0" hangingPunct="1">
      <a:defRPr sz="1100" kern="1200">
        <a:solidFill>
          <a:schemeClr val="tx1"/>
        </a:solidFill>
        <a:latin typeface="Calibri" panose="020F0502020204030204" pitchFamily="34" charset="0"/>
        <a:ea typeface="+mn-ea"/>
        <a:cs typeface="+mn-cs"/>
      </a:defRPr>
    </a:lvl4pPr>
    <a:lvl5pPr marL="914248" indent="0" algn="l" defTabSz="913260" rtl="0" eaLnBrk="1" latinLnBrk="0" hangingPunct="1">
      <a:defRPr sz="1100" kern="1200">
        <a:solidFill>
          <a:schemeClr val="tx1"/>
        </a:solidFill>
        <a:latin typeface="Calibri" panose="020F0502020204030204" pitchFamily="34" charset="0"/>
        <a:ea typeface="+mn-ea"/>
        <a:cs typeface="+mn-cs"/>
      </a:defRPr>
    </a:lvl5pPr>
    <a:lvl6pPr marL="2283137" algn="l" defTabSz="913260" rtl="0" eaLnBrk="1" latinLnBrk="0" hangingPunct="1">
      <a:defRPr sz="1200" kern="1200">
        <a:solidFill>
          <a:schemeClr val="tx1"/>
        </a:solidFill>
        <a:latin typeface="+mn-lt"/>
        <a:ea typeface="+mn-ea"/>
        <a:cs typeface="+mn-cs"/>
      </a:defRPr>
    </a:lvl6pPr>
    <a:lvl7pPr marL="2739779" algn="l" defTabSz="913260" rtl="0" eaLnBrk="1" latinLnBrk="0" hangingPunct="1">
      <a:defRPr sz="1200" kern="1200">
        <a:solidFill>
          <a:schemeClr val="tx1"/>
        </a:solidFill>
        <a:latin typeface="+mn-lt"/>
        <a:ea typeface="+mn-ea"/>
        <a:cs typeface="+mn-cs"/>
      </a:defRPr>
    </a:lvl7pPr>
    <a:lvl8pPr marL="3196397" algn="l" defTabSz="913260" rtl="0" eaLnBrk="1" latinLnBrk="0" hangingPunct="1">
      <a:defRPr sz="1200" kern="1200">
        <a:solidFill>
          <a:schemeClr val="tx1"/>
        </a:solidFill>
        <a:latin typeface="+mn-lt"/>
        <a:ea typeface="+mn-ea"/>
        <a:cs typeface="+mn-cs"/>
      </a:defRPr>
    </a:lvl8pPr>
    <a:lvl9pPr marL="3653019" algn="l" defTabSz="91326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3538" y="384175"/>
            <a:ext cx="4610100" cy="2593975"/>
          </a:xfrm>
        </p:spPr>
      </p:sp>
      <p:sp>
        <p:nvSpPr>
          <p:cNvPr id="3" name="Notes Placeholder 2"/>
          <p:cNvSpPr>
            <a:spLocks noGrp="1"/>
          </p:cNvSpPr>
          <p:nvPr>
            <p:ph type="body" idx="1"/>
          </p:nvPr>
        </p:nvSpPr>
        <p:spPr>
          <a:xfrm>
            <a:off x="363537" y="3428999"/>
            <a:ext cx="5704753" cy="4468091"/>
          </a:xfrm>
        </p:spPr>
        <p:txBody>
          <a:bodyPr>
            <a:noAutofit/>
          </a:bodyPr>
          <a:lstStyle/>
          <a:p>
            <a:r>
              <a:rPr lang="en-US" baseline="0" dirty="0"/>
              <a:t>Introduce yourself – Your Journey, your passion –tech/non-tech</a:t>
            </a:r>
          </a:p>
          <a:p>
            <a:r>
              <a:rPr lang="en-US" baseline="0" dirty="0"/>
              <a:t>Get into the Role of a Solutions Engineer presenting to customers that are only barely aware of cloud computing</a:t>
            </a:r>
          </a:p>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C72D9AE-7182-4680-8F79-479C4181FF08}"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81580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3538" y="384175"/>
            <a:ext cx="4610100" cy="2593975"/>
          </a:xfrm>
        </p:spPr>
      </p:sp>
      <p:sp>
        <p:nvSpPr>
          <p:cNvPr id="3" name="Notes Placeholder 2"/>
          <p:cNvSpPr>
            <a:spLocks noGrp="1"/>
          </p:cNvSpPr>
          <p:nvPr>
            <p:ph type="body" idx="1"/>
          </p:nvPr>
        </p:nvSpPr>
        <p:spPr>
          <a:xfrm>
            <a:off x="363537" y="3428999"/>
            <a:ext cx="5704753" cy="4468091"/>
          </a:xfrm>
        </p:spPr>
        <p:txBody>
          <a:bodyPr>
            <a:noAutofit/>
          </a:bodyPr>
          <a:lstStyle/>
          <a:p>
            <a:endParaRPr lang="en-US" baseline="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C72D9AE-7182-4680-8F79-479C4181FF08}"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59934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F5F5F"/>
                </a:solidFill>
              </a:rPr>
              <a:pPr/>
              <a:t>2</a:t>
            </a:fld>
            <a:endParaRPr lang="en-US" dirty="0">
              <a:solidFill>
                <a:srgbClr val="5F5F5F"/>
              </a:solidFill>
            </a:endParaRPr>
          </a:p>
        </p:txBody>
      </p:sp>
      <p:sp>
        <p:nvSpPr>
          <p:cNvPr id="5" name="Notes Placeholder 4"/>
          <p:cNvSpPr>
            <a:spLocks noGrp="1"/>
          </p:cNvSpPr>
          <p:nvPr>
            <p:ph type="body" sz="quarter" idx="11"/>
          </p:nvPr>
        </p:nvSpPr>
        <p:spPr/>
        <p:txBody>
          <a:bodyPr>
            <a:normAutofit/>
          </a:bodyPr>
          <a:lstStyle/>
          <a:p>
            <a:r>
              <a:rPr lang="en-US" dirty="0"/>
              <a:t>Today you are going to explain why Oracle is the most complete cloud</a:t>
            </a:r>
          </a:p>
          <a:p>
            <a:pPr marL="0" marR="0" lvl="0" indent="0" algn="l" defTabSz="913412" rtl="0" eaLnBrk="1" fontAlgn="auto" latinLnBrk="0" hangingPunct="1">
              <a:lnSpc>
                <a:spcPct val="100000"/>
              </a:lnSpc>
              <a:spcBef>
                <a:spcPts val="600"/>
              </a:spcBef>
              <a:spcAft>
                <a:spcPts val="0"/>
              </a:spcAft>
              <a:buClrTx/>
              <a:buSzTx/>
              <a:buFontTx/>
              <a:buNone/>
              <a:tabLst/>
              <a:defRPr/>
            </a:pPr>
            <a:r>
              <a:rPr lang="en-US" dirty="0"/>
              <a:t>Suggestion: https://</a:t>
            </a:r>
            <a:r>
              <a:rPr lang="en-US" dirty="0" err="1"/>
              <a:t>www.youtube.com</a:t>
            </a:r>
            <a:r>
              <a:rPr lang="en-US" dirty="0"/>
              <a:t>/</a:t>
            </a:r>
            <a:r>
              <a:rPr lang="en-US" dirty="0" err="1"/>
              <a:t>watch?v</a:t>
            </a:r>
            <a:r>
              <a:rPr lang="en-US" dirty="0"/>
              <a:t>=M-muLK1i-OA to get a better understanding of what Oracle offers –so you can talk to slides that follow better. </a:t>
            </a:r>
          </a:p>
          <a:p>
            <a:endParaRPr lang="en-US" dirty="0"/>
          </a:p>
        </p:txBody>
      </p:sp>
    </p:spTree>
    <p:extLst>
      <p:ext uri="{BB962C8B-B14F-4D97-AF65-F5344CB8AC3E}">
        <p14:creationId xmlns:p14="http://schemas.microsoft.com/office/powerpoint/2010/main" val="2161930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F5F5F"/>
                </a:solidFill>
              </a:rPr>
              <a:pPr/>
              <a:t>3</a:t>
            </a:fld>
            <a:endParaRPr lang="en-US" dirty="0">
              <a:solidFill>
                <a:srgbClr val="5F5F5F"/>
              </a:solidFill>
            </a:endParaRPr>
          </a:p>
        </p:txBody>
      </p:sp>
      <p:sp>
        <p:nvSpPr>
          <p:cNvPr id="5" name="Notes Placeholder 4"/>
          <p:cNvSpPr>
            <a:spLocks noGrp="1"/>
          </p:cNvSpPr>
          <p:nvPr>
            <p:ph type="body" sz="quarter" idx="11"/>
          </p:nvPr>
        </p:nvSpPr>
        <p:spPr/>
        <p:txBody>
          <a:bodyPr>
            <a:normAutofit/>
          </a:bodyPr>
          <a:lstStyle/>
          <a:p>
            <a:r>
              <a:rPr lang="en-US" dirty="0"/>
              <a:t>Fundamental cloud service that a lot of cloud vendors  </a:t>
            </a:r>
          </a:p>
        </p:txBody>
      </p:sp>
    </p:spTree>
    <p:extLst>
      <p:ext uri="{BB962C8B-B14F-4D97-AF65-F5344CB8AC3E}">
        <p14:creationId xmlns:p14="http://schemas.microsoft.com/office/powerpoint/2010/main" val="2435711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F5F5F"/>
                </a:solidFill>
              </a:rPr>
              <a:pPr/>
              <a:t>4</a:t>
            </a:fld>
            <a:endParaRPr lang="en-US" dirty="0">
              <a:solidFill>
                <a:srgbClr val="5F5F5F"/>
              </a:solidFill>
            </a:endParaRPr>
          </a:p>
        </p:txBody>
      </p:sp>
      <p:sp>
        <p:nvSpPr>
          <p:cNvPr id="5" name="Notes Placeholder 4"/>
          <p:cNvSpPr>
            <a:spLocks noGrp="1"/>
          </p:cNvSpPr>
          <p:nvPr>
            <p:ph type="body" sz="quarter" idx="11"/>
          </p:nvPr>
        </p:nvSpPr>
        <p:spPr/>
        <p:txBody>
          <a:bodyPr>
            <a:normAutofit/>
          </a:bodyPr>
          <a:lstStyle/>
          <a:p>
            <a:r>
              <a:rPr lang="en-US" sz="1100" kern="1200" dirty="0">
                <a:solidFill>
                  <a:schemeClr val="tx1"/>
                </a:solidFill>
                <a:effectLst/>
                <a:latin typeface="+mn-lt"/>
                <a:ea typeface="+mn-ea"/>
                <a:cs typeface="+mn-cs"/>
              </a:rPr>
              <a:t>Our Platform as a Service layer: Oracle offers the broadest range of PaaS services in the industry that enables developers, IT professionals, and business leaders to develop, extend, and secure applications that leverage advanced analytics. </a:t>
            </a:r>
            <a:endParaRPr lang="en-US" dirty="0"/>
          </a:p>
        </p:txBody>
      </p:sp>
    </p:spTree>
    <p:extLst>
      <p:ext uri="{BB962C8B-B14F-4D97-AF65-F5344CB8AC3E}">
        <p14:creationId xmlns:p14="http://schemas.microsoft.com/office/powerpoint/2010/main" val="1872753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F5F5F"/>
                </a:solidFill>
              </a:rPr>
              <a:pPr/>
              <a:t>5</a:t>
            </a:fld>
            <a:endParaRPr lang="en-US" dirty="0">
              <a:solidFill>
                <a:srgbClr val="5F5F5F"/>
              </a:solidFill>
            </a:endParaRPr>
          </a:p>
        </p:txBody>
      </p:sp>
      <p:sp>
        <p:nvSpPr>
          <p:cNvPr id="5" name="Notes Placeholder 4"/>
          <p:cNvSpPr>
            <a:spLocks noGrp="1"/>
          </p:cNvSpPr>
          <p:nvPr>
            <p:ph type="body" sz="quarter" idx="1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dirty="0">
                <a:solidFill>
                  <a:schemeClr val="tx1"/>
                </a:solidFill>
                <a:effectLst/>
                <a:latin typeface="+mn-lt"/>
                <a:ea typeface="+mn-ea"/>
                <a:cs typeface="+mn-cs"/>
              </a:rPr>
              <a:t>Our Software as a Service layer: Oracle offers the most integrated, complete Cloud suite of SaaS applications, enabling customers to modernize their business using the latest technologies such as artificial intelligence and machine learning.</a:t>
            </a:r>
          </a:p>
          <a:p>
            <a:endParaRPr lang="en-US" dirty="0"/>
          </a:p>
        </p:txBody>
      </p:sp>
    </p:spTree>
    <p:extLst>
      <p:ext uri="{BB962C8B-B14F-4D97-AF65-F5344CB8AC3E}">
        <p14:creationId xmlns:p14="http://schemas.microsoft.com/office/powerpoint/2010/main" val="966161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5175" cy="2573338"/>
          </a:xfrm>
        </p:spPr>
      </p:sp>
      <p:sp>
        <p:nvSpPr>
          <p:cNvPr id="4" name="Slide Number Placeholder 3"/>
          <p:cNvSpPr>
            <a:spLocks noGrp="1"/>
          </p:cNvSpPr>
          <p:nvPr>
            <p:ph type="sldNum" sz="quarter" idx="10"/>
          </p:nvPr>
        </p:nvSpPr>
        <p:spPr>
          <a:xfrm>
            <a:off x="5715000" y="8610600"/>
            <a:ext cx="762000" cy="227013"/>
          </a:xfrm>
          <a:prstGeom prst="rect">
            <a:avLst/>
          </a:prstGeom>
        </p:spPr>
        <p:txBody>
          <a:bodyPr/>
          <a:lstStyle/>
          <a:p>
            <a:fld id="{8C72D9AE-7182-4680-8F79-479C4181FF08}" type="slidenum">
              <a:rPr lang="en-US" smtClean="0">
                <a:solidFill>
                  <a:srgbClr val="5F5F5F"/>
                </a:solidFill>
              </a:rPr>
              <a:pPr/>
              <a:t>6</a:t>
            </a:fld>
            <a:endParaRPr lang="en-US" dirty="0">
              <a:solidFill>
                <a:srgbClr val="5F5F5F"/>
              </a:solidFill>
            </a:endParaRPr>
          </a:p>
        </p:txBody>
      </p:sp>
      <p:sp>
        <p:nvSpPr>
          <p:cNvPr id="5" name="Notes Placeholder 4"/>
          <p:cNvSpPr>
            <a:spLocks noGrp="1"/>
          </p:cNvSpPr>
          <p:nvPr>
            <p:ph type="body" sz="quarter" idx="11"/>
          </p:nvPr>
        </p:nvSpPr>
        <p:spPr/>
        <p:txBody>
          <a:bodyPr>
            <a:norm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dirty="0">
                <a:solidFill>
                  <a:schemeClr val="tx1"/>
                </a:solidFill>
                <a:effectLst/>
                <a:latin typeface="+mn-lt"/>
                <a:ea typeface="+mn-ea"/>
                <a:cs typeface="+mn-cs"/>
              </a:rPr>
              <a:t>On top is Data as a Service layer. </a:t>
            </a: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100" kern="1200" dirty="0">
                <a:solidFill>
                  <a:schemeClr val="tx1"/>
                </a:solidFill>
                <a:effectLst/>
                <a:latin typeface="+mn-lt"/>
                <a:ea typeface="+mn-ea"/>
                <a:cs typeface="+mn-cs"/>
              </a:rPr>
              <a:t>Data Cloud provides data from a wide variety of Oracle and third-party sources that customers can leverage for deeper insights into their clients to enable modern marketing campaigns. </a:t>
            </a:r>
            <a:endParaRPr lang="en-US" dirty="0"/>
          </a:p>
        </p:txBody>
      </p:sp>
    </p:spTree>
    <p:extLst>
      <p:ext uri="{BB962C8B-B14F-4D97-AF65-F5344CB8AC3E}">
        <p14:creationId xmlns:p14="http://schemas.microsoft.com/office/powerpoint/2010/main" val="735285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sz="1200" dirty="0">
                <a:latin typeface="+mn-lt"/>
              </a:rPr>
              <a:t>Let’s go a little deeper as to what are today’s </a:t>
            </a:r>
            <a:r>
              <a:rPr lang="en-US" sz="1200" b="1" dirty="0">
                <a:latin typeface="+mn-lt"/>
              </a:rPr>
              <a:t>new business challenges </a:t>
            </a:r>
            <a:r>
              <a:rPr lang="en-US" sz="1200" dirty="0">
                <a:latin typeface="+mn-lt"/>
              </a:rPr>
              <a:t>and opportunities that exist for you today.</a:t>
            </a:r>
          </a:p>
          <a:p>
            <a:endParaRPr lang="en-US" sz="1200" dirty="0">
              <a:latin typeface="+mn-lt"/>
            </a:endParaRPr>
          </a:p>
          <a:p>
            <a:pPr marL="174708" indent="-174708">
              <a:buFont typeface="Arial" panose="020B0604020202020204" pitchFamily="34" charset="0"/>
              <a:buChar char="•"/>
            </a:pPr>
            <a:r>
              <a:rPr lang="en-US" sz="1200" dirty="0">
                <a:latin typeface="+mn-lt"/>
              </a:rPr>
              <a:t>Depending on your organizational role, you might find yourself already tackling some challenges. </a:t>
            </a:r>
            <a:r>
              <a:rPr lang="en-US" sz="1200" b="1" dirty="0">
                <a:latin typeface="+mn-lt"/>
              </a:rPr>
              <a:t>Let’s take the CHRO</a:t>
            </a:r>
            <a:r>
              <a:rPr lang="en-US" sz="1200" dirty="0">
                <a:latin typeface="+mn-lt"/>
              </a:rPr>
              <a:t>, sometimes also referred to as the “Chief Happiness Officer”. You are tasked with creating the “future of work”, finding the right talent, the right leadership who has a high level of Digital savviness to stem those challenges, creating a workplace that creates rewarding experiences for employees and consequently drive your company forward.</a:t>
            </a:r>
          </a:p>
          <a:p>
            <a:pPr marL="174708" indent="-174708">
              <a:buFont typeface="Arial" panose="020B0604020202020204" pitchFamily="34" charset="0"/>
              <a:buChar char="•"/>
            </a:pPr>
            <a:r>
              <a:rPr lang="en-US" sz="1200" dirty="0">
                <a:latin typeface="+mn-lt"/>
              </a:rPr>
              <a:t>If you are in a </a:t>
            </a:r>
            <a:r>
              <a:rPr lang="en-US" sz="1200" b="1" dirty="0">
                <a:latin typeface="+mn-lt"/>
              </a:rPr>
              <a:t>sales, service of marketing role, creating “a customer experience” is no longer good enough. </a:t>
            </a:r>
            <a:r>
              <a:rPr lang="en-US" sz="1200" dirty="0">
                <a:latin typeface="+mn-lt"/>
              </a:rPr>
              <a:t>You are being measured on the “last best experience” a customer or prospect had with you or a competitor across any channel of their choosing, and unless this experience was “exceptional”, customer loyalty simply can be taken for granted anymore. The exit threshold is awfully low these days.</a:t>
            </a:r>
          </a:p>
          <a:p>
            <a:pPr marL="174708" indent="-174708">
              <a:buFont typeface="Arial" panose="020B0604020202020204" pitchFamily="34" charset="0"/>
              <a:buChar char="•"/>
            </a:pPr>
            <a:r>
              <a:rPr lang="en-US" sz="1200" b="1" dirty="0">
                <a:latin typeface="+mn-lt"/>
              </a:rPr>
              <a:t>If you are leading supply chain efforts,</a:t>
            </a:r>
            <a:r>
              <a:rPr lang="en-US" sz="1200" dirty="0">
                <a:latin typeface="+mn-lt"/>
              </a:rPr>
              <a:t> the emergence of the internet-of-things, production by machines and robots, implicit changes to the operating and model and digital supply chain setup are nothing short of heroic tasks to keep up with, while yet providing unique opportunities for early adopters to drive very strong bottom line effects, while enhancing the customer experience.</a:t>
            </a:r>
          </a:p>
          <a:p>
            <a:pPr marL="174708" indent="-174708">
              <a:buFont typeface="Arial" panose="020B0604020202020204" pitchFamily="34" charset="0"/>
              <a:buChar char="•"/>
            </a:pPr>
            <a:r>
              <a:rPr lang="en-US" sz="1200" b="1" dirty="0">
                <a:latin typeface="+mn-lt"/>
              </a:rPr>
              <a:t>The finance function of the future</a:t>
            </a:r>
            <a:r>
              <a:rPr lang="en-US" sz="1200" dirty="0">
                <a:latin typeface="+mn-lt"/>
              </a:rPr>
              <a:t> is driven by strong trends where robotic process automation, AI/ML are promising opportunities to really liberate the finance team to help drive and realize those new business models, automate the mundane and non-value add tasks and augment the human capabilities with unbiased intelligence to drive the strategic agenda and consequently superior outcomes.</a:t>
            </a:r>
          </a:p>
          <a:p>
            <a:pPr marL="174708" indent="-174708">
              <a:buFont typeface="Arial" panose="020B0604020202020204" pitchFamily="34" charset="0"/>
              <a:buChar char="•"/>
            </a:pPr>
            <a:endParaRPr lang="en-US" sz="1200" b="1" dirty="0">
              <a:latin typeface="+mn-lt"/>
            </a:endParaRPr>
          </a:p>
          <a:p>
            <a:pPr marL="174708" indent="-174708">
              <a:buFont typeface="Arial" panose="020B0604020202020204" pitchFamily="34" charset="0"/>
              <a:buChar char="•"/>
            </a:pPr>
            <a:r>
              <a:rPr lang="en-US" sz="1200" b="1" dirty="0">
                <a:latin typeface="+mn-lt"/>
              </a:rPr>
              <a:t>Technology to realize this is available in abundance</a:t>
            </a:r>
            <a:r>
              <a:rPr lang="en-US" sz="1200" dirty="0">
                <a:latin typeface="+mn-lt"/>
              </a:rPr>
              <a:t>, and the early adopters who apply those stand to gain massive rewards.</a:t>
            </a:r>
          </a:p>
          <a:p>
            <a:pPr marL="174708" indent="-174708">
              <a:buFont typeface="Arial" panose="020B0604020202020204" pitchFamily="34" charset="0"/>
              <a:buChar char="•"/>
            </a:pPr>
            <a:r>
              <a:rPr lang="en-US" sz="1200" dirty="0">
                <a:latin typeface="+mn-lt"/>
              </a:rPr>
              <a:t>That said, innovation and </a:t>
            </a:r>
            <a:r>
              <a:rPr lang="en-US" sz="1200" b="1" dirty="0">
                <a:latin typeface="+mn-lt"/>
              </a:rPr>
              <a:t>access to game changing technologies driven by cloud</a:t>
            </a:r>
            <a:r>
              <a:rPr lang="en-US" sz="1200" dirty="0">
                <a:latin typeface="+mn-lt"/>
              </a:rPr>
              <a:t>, can prove as “truly leveling the playing field”. </a:t>
            </a:r>
          </a:p>
          <a:p>
            <a:pPr marL="174708" indent="-174708">
              <a:buFont typeface="Arial" panose="020B0604020202020204" pitchFamily="34" charset="0"/>
              <a:buChar char="•"/>
            </a:pPr>
            <a:endParaRPr lang="en-US" sz="1200" b="1" dirty="0">
              <a:latin typeface="+mn-lt"/>
            </a:endParaRPr>
          </a:p>
          <a:p>
            <a:pPr marL="174708" indent="-174708">
              <a:buFont typeface="Arial" panose="020B0604020202020204" pitchFamily="34" charset="0"/>
              <a:buChar char="•"/>
            </a:pPr>
            <a:r>
              <a:rPr lang="en-US" sz="1200" b="1" dirty="0">
                <a:latin typeface="+mn-lt"/>
              </a:rPr>
              <a:t>Every industry sees its fair share of new entrants and new business models</a:t>
            </a:r>
            <a:r>
              <a:rPr lang="en-US" sz="1200" dirty="0">
                <a:latin typeface="+mn-lt"/>
              </a:rPr>
              <a:t>. Ownership to access being a strong driver. Mobility when you need it. Personalized music and video streaming, crushing previous empires. </a:t>
            </a:r>
          </a:p>
          <a:p>
            <a:pPr marL="174708" indent="-174708">
              <a:buFont typeface="Arial" panose="020B0604020202020204" pitchFamily="34" charset="0"/>
              <a:buChar char="•"/>
            </a:pPr>
            <a:endParaRPr lang="en-US" sz="1200" dirty="0">
              <a:latin typeface="+mn-lt"/>
            </a:endParaRPr>
          </a:p>
          <a:p>
            <a:pPr marL="174708" indent="-174708">
              <a:buFont typeface="Arial" panose="020B0604020202020204" pitchFamily="34" charset="0"/>
              <a:buChar char="•"/>
            </a:pPr>
            <a:endParaRPr lang="en-US" sz="1200" dirty="0">
              <a:latin typeface="+mn-lt"/>
            </a:endParaRPr>
          </a:p>
          <a:p>
            <a:pPr marL="174708" indent="-174708">
              <a:buFont typeface="Arial" panose="020B0604020202020204" pitchFamily="34" charset="0"/>
              <a:buChar char="•"/>
            </a:pPr>
            <a:r>
              <a:rPr lang="en-US" sz="1200" dirty="0">
                <a:latin typeface="+mn-lt"/>
              </a:rPr>
              <a:t>&lt;&lt;&lt;Optional:&gt;&gt;&gt;&gt;  Want to highlight just one of those here to make the point. </a:t>
            </a:r>
            <a:r>
              <a:rPr lang="en-US" sz="1200" b="1" dirty="0">
                <a:latin typeface="+mn-lt"/>
              </a:rPr>
              <a:t>Even industries which are not considered prime candidates for disruption, are being heavily disrupted right now. Take insurance</a:t>
            </a:r>
            <a:r>
              <a:rPr lang="en-US" sz="1200" dirty="0">
                <a:latin typeface="+mn-lt"/>
              </a:rPr>
              <a:t>. The little device on the lower right hand side here can be plugged into your car, and with that – instantly your driving behavior, your actual usage of your car becomes accessible to your insurance company. We can track if your car sits in the drive way, not being moved – so why pay insurance? Usage based billing, safe driving discounts (e.g. How fast are you approaching a stop sign) are now all available. </a:t>
            </a:r>
            <a:r>
              <a:rPr lang="en-US" sz="1200" dirty="0" err="1">
                <a:latin typeface="+mn-lt"/>
              </a:rPr>
              <a:t>IoT</a:t>
            </a:r>
            <a:r>
              <a:rPr lang="en-US" sz="1200" dirty="0">
                <a:latin typeface="+mn-lt"/>
              </a:rPr>
              <a:t> data can help drive very different business models and customer experiences. </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146CC4F5-8BAE-8444-BCCC-0C2A7C2928B4}" type="slidenum">
              <a:rPr lang="en-US" smtClean="0"/>
              <a:t>7</a:t>
            </a:fld>
            <a:endParaRPr lang="en-US"/>
          </a:p>
        </p:txBody>
      </p:sp>
    </p:spTree>
    <p:extLst>
      <p:ext uri="{BB962C8B-B14F-4D97-AF65-F5344CB8AC3E}">
        <p14:creationId xmlns:p14="http://schemas.microsoft.com/office/powerpoint/2010/main" val="408102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678">
              <a:defRPr/>
            </a:pPr>
            <a:r>
              <a:rPr lang="en-US" b="1" i="1" u="sng" dirty="0" smtClean="0"/>
              <a:t>The answer is simple:   </a:t>
            </a:r>
          </a:p>
          <a:p>
            <a:pPr defTabSz="931678">
              <a:defRPr/>
            </a:pPr>
            <a:endParaRPr lang="en-US" b="1" i="1" u="sng" dirty="0" smtClean="0"/>
          </a:p>
          <a:p>
            <a:pPr defTabSz="931678">
              <a:defRPr/>
            </a:pPr>
            <a:r>
              <a:rPr lang="en-US" b="1" i="1" u="sng" dirty="0" smtClean="0"/>
              <a:t>A</a:t>
            </a:r>
            <a:r>
              <a:rPr lang="en-US" b="1" i="1" u="sng" baseline="0" dirty="0" smtClean="0"/>
              <a:t> Unified Cloud Application Suite from Oracle is the fastest way to connect your business and processes using Modern Best Practices built-in enabling social, mobile, analytics, AI, </a:t>
            </a:r>
            <a:r>
              <a:rPr lang="en-US" b="1" i="1" u="sng" baseline="0" dirty="0" err="1" smtClean="0"/>
              <a:t>IoT</a:t>
            </a:r>
            <a:r>
              <a:rPr lang="en-US" b="1" i="1" u="sng" baseline="0" dirty="0" smtClean="0"/>
              <a:t> and adopt future emerging technologies quickly</a:t>
            </a:r>
            <a:r>
              <a:rPr lang="en-US" b="1" i="1" u="sng" dirty="0" smtClean="0"/>
              <a:t>: </a:t>
            </a:r>
            <a:r>
              <a:rPr lang="en-US" dirty="0" smtClean="0"/>
              <a:t> </a:t>
            </a:r>
          </a:p>
          <a:p>
            <a:pPr defTabSz="931678">
              <a:defRPr/>
            </a:pPr>
            <a:endParaRPr lang="en-US" dirty="0" smtClean="0"/>
          </a:p>
          <a:p>
            <a:pPr defTabSz="931678">
              <a:defRPr/>
            </a:pPr>
            <a:r>
              <a:rPr lang="en-US" dirty="0" smtClean="0"/>
              <a:t>a complete suite of</a:t>
            </a:r>
            <a:r>
              <a:rPr lang="en-US" baseline="0" dirty="0" smtClean="0"/>
              <a:t> </a:t>
            </a:r>
            <a:r>
              <a:rPr lang="en-US" dirty="0" smtClean="0"/>
              <a:t>cloud applications </a:t>
            </a:r>
            <a:r>
              <a:rPr lang="en-US" b="1" i="1" u="sng" dirty="0" smtClean="0"/>
              <a:t>that can be consumed incrementally</a:t>
            </a:r>
            <a:r>
              <a:rPr lang="en-US" dirty="0" smtClean="0"/>
              <a:t>, with a secure, common unified data model and applications that can be tailored to individual preferences and extended thru a single platform,</a:t>
            </a:r>
            <a:r>
              <a:rPr lang="en-US" baseline="0" dirty="0" smtClean="0"/>
              <a:t> </a:t>
            </a:r>
            <a:r>
              <a:rPr lang="en-US" dirty="0" smtClean="0"/>
              <a:t> with speed</a:t>
            </a:r>
            <a:r>
              <a:rPr lang="en-US" baseline="0" dirty="0" smtClean="0"/>
              <a:t> and standardization</a:t>
            </a:r>
            <a:r>
              <a:rPr lang="en-US" dirty="0" smtClean="0"/>
              <a:t>.</a:t>
            </a:r>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146CC4F5-8BAE-8444-BCCC-0C2A7C2928B4}" type="slidenum">
              <a:rPr lang="en-US" smtClean="0"/>
              <a:t>8</a:t>
            </a:fld>
            <a:endParaRPr lang="en-US"/>
          </a:p>
        </p:txBody>
      </p:sp>
    </p:spTree>
    <p:extLst>
      <p:ext uri="{BB962C8B-B14F-4D97-AF65-F5344CB8AC3E}">
        <p14:creationId xmlns:p14="http://schemas.microsoft.com/office/powerpoint/2010/main" val="718132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i="1" u="sng" dirty="0" smtClean="0"/>
              <a:t>So where should you start? </a:t>
            </a:r>
          </a:p>
          <a:p>
            <a:pPr marL="111619" lvl="1" indent="0">
              <a:buNone/>
            </a:pPr>
            <a:endParaRPr lang="en-US" dirty="0"/>
          </a:p>
          <a:p>
            <a:pPr marL="111619" lvl="1" indent="0">
              <a:buNone/>
            </a:pPr>
            <a:r>
              <a:rPr lang="en-US" dirty="0"/>
              <a:t>Most customers begin their journey to the cloud with a single process (as an example:  financial accounting, planning and budgeting, talent acquisition or even sales) </a:t>
            </a:r>
          </a:p>
          <a:p>
            <a:pPr marL="111619" lvl="1" indent="0">
              <a:buNone/>
            </a:pPr>
            <a:r>
              <a:rPr lang="en-US" dirty="0"/>
              <a:t>and then move to a totally unified solution (financial accounting + planning and budgeting, talent management, sales)</a:t>
            </a:r>
          </a:p>
          <a:p>
            <a:pPr marL="111619" lvl="1" indent="0">
              <a:buNone/>
            </a:pPr>
            <a:r>
              <a:rPr lang="en-US" dirty="0"/>
              <a:t>Or they may deploy an ERP or HCM together at a subsidiary </a:t>
            </a:r>
          </a:p>
          <a:p>
            <a:pPr>
              <a:spcBef>
                <a:spcPts val="0"/>
              </a:spcBef>
              <a:defRPr/>
            </a:pPr>
            <a:endParaRPr lang="en-US" dirty="0" smtClean="0"/>
          </a:p>
          <a:p>
            <a:pPr>
              <a:spcBef>
                <a:spcPts val="0"/>
              </a:spcBef>
              <a:defRPr/>
            </a:pPr>
            <a:r>
              <a:rPr lang="en-US" b="1" i="1" u="sng" dirty="0" smtClean="0"/>
              <a:t>We know you’ve invested in your on-premises applications.  Our cloud strategy isn’t about either/or. It’s about “and”. </a:t>
            </a:r>
          </a:p>
          <a:p>
            <a:pPr>
              <a:spcBef>
                <a:spcPts val="0"/>
              </a:spcBef>
              <a:defRPr/>
            </a:pPr>
            <a:endParaRPr lang="en-US" dirty="0" smtClean="0"/>
          </a:p>
          <a:p>
            <a:pPr>
              <a:spcBef>
                <a:spcPts val="0"/>
              </a:spcBef>
              <a:defRPr/>
            </a:pPr>
            <a:r>
              <a:rPr lang="en-US" dirty="0" smtClean="0"/>
              <a:t>And we’ve developed unique customer programs and financial incentives to get you to cloud, rapidly lowering costs; and following a flexible, but guided roadmap that makes sense for your business and makes the most of your existing investments. Our Customer 2 Cloud program allows you to convert unused on premise Oracle licenses to Oracle cloud. </a:t>
            </a:r>
            <a:endParaRPr lang="en-US" dirty="0"/>
          </a:p>
          <a:p>
            <a:pPr lvl="0"/>
            <a:endParaRPr lang="en-US" dirty="0"/>
          </a:p>
          <a:p>
            <a:pPr lvl="0"/>
            <a:r>
              <a:rPr lang="en-US" dirty="0"/>
              <a:t>We are excited about the cloud because it is going to allow customers like you to rapidly benefit from the billions in R&amp;D we’ve spent </a:t>
            </a:r>
            <a:r>
              <a:rPr lang="en-US" b="1" dirty="0"/>
              <a:t>over the past decade </a:t>
            </a:r>
            <a:r>
              <a:rPr lang="en-US" dirty="0"/>
              <a:t>to build the industry’s best, most complete and unified portfolio of cloud services.  </a:t>
            </a:r>
            <a:r>
              <a:rPr lang="en-US" b="1" i="1" u="sng" dirty="0"/>
              <a:t>That means you no longer need to wait years to upgrade to access the latest software innovations – you’ll get them in months. </a:t>
            </a:r>
          </a:p>
          <a:p>
            <a:pPr lvl="0"/>
            <a:endParaRPr lang="en-US" dirty="0"/>
          </a:p>
          <a:p>
            <a:pPr>
              <a:spcBef>
                <a:spcPts val="0"/>
              </a:spcBef>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146CC4F5-8BAE-8444-BCCC-0C2A7C2928B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83828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Master" Target="../slideMasters/slideMaster5.xml"/><Relationship Id="rId5" Type="http://schemas.openxmlformats.org/officeDocument/2006/relationships/image" Target="../media/image6.png"/><Relationship Id="rId4" Type="http://schemas.microsoft.com/office/2007/relationships/hdphoto" Target="../media/hdphoto2.wdp"/></Relationships>
</file>

<file path=ppt/slideLayouts/_rels/slideLayout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solidFill>
                  <a:srgbClr val="DCE3E4"/>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688412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ection Header without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BDBB87B-C391-D940-8EC2-E39B13E804FF}" type="datetime1">
              <a:rPr lang="en-GB" smtClean="0">
                <a:solidFill>
                  <a:srgbClr val="58595B"/>
                </a:solidFill>
              </a:rPr>
              <a:pPr/>
              <a:t>17/05/2018</a:t>
            </a:fld>
            <a:endParaRPr>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Picture Placeholder 7"/>
          <p:cNvSpPr>
            <a:spLocks noGrp="1"/>
          </p:cNvSpPr>
          <p:nvPr>
            <p:ph type="pic" sz="quarter" idx="13"/>
          </p:nvPr>
        </p:nvSpPr>
        <p:spPr>
          <a:xfrm>
            <a:off x="145298" y="140249"/>
            <a:ext cx="8851029" cy="4657726"/>
          </a:xfrm>
          <a:ln>
            <a:noFill/>
          </a:ln>
        </p:spPr>
        <p:txBody>
          <a:bodyPr anchor="t"/>
          <a:lstStyle>
            <a:lvl1pPr marL="0" indent="0" algn="ctr">
              <a:buNone/>
              <a:defRPr/>
            </a:lvl1pPr>
          </a:lstStyle>
          <a:p>
            <a:endParaRPr lang="en-US" dirty="0"/>
          </a:p>
        </p:txBody>
      </p:sp>
      <p:pic>
        <p:nvPicPr>
          <p:cNvPr id="10" name="Picture 9"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402544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Section Header without Picture">
    <p:spTree>
      <p:nvGrpSpPr>
        <p:cNvPr id="1" name=""/>
        <p:cNvGrpSpPr/>
        <p:nvPr/>
      </p:nvGrpSpPr>
      <p:grpSpPr>
        <a:xfrm>
          <a:off x="0" y="0"/>
          <a:ext cx="0" cy="0"/>
          <a:chOff x="0" y="0"/>
          <a:chExt cx="0" cy="0"/>
        </a:xfrm>
      </p:grpSpPr>
      <p:pic>
        <p:nvPicPr>
          <p:cNvPr id="7" name="Picture Placeholder 6"/>
          <p:cNvPicPr>
            <a:picLocks noChangeAspect="1"/>
          </p:cNvPicPr>
          <p:nvPr userDrawn="1"/>
        </p:nvPicPr>
        <p:blipFill>
          <a:blip r:embed="rId2" cstate="screen">
            <a:extLst>
              <a:ext uri="{BEBA8EAE-BF5A-486C-A8C5-ECC9F3942E4B}">
                <a14:imgProps xmlns:a14="http://schemas.microsoft.com/office/drawing/2010/main">
                  <a14:imgLayer r:embed="rId3">
                    <a14:imgEffect>
                      <a14:artisticBlur/>
                    </a14:imgEffect>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a:xfrm>
            <a:off x="150620" y="141807"/>
            <a:ext cx="8851029" cy="4657726"/>
          </a:xfrm>
          <a:prstGeom prst="rect">
            <a:avLst/>
          </a:prstGeom>
        </p:spPr>
      </p:pic>
      <p:sp>
        <p:nvSpPr>
          <p:cNvPr id="4" name="Date Placeholder 3"/>
          <p:cNvSpPr>
            <a:spLocks noGrp="1"/>
          </p:cNvSpPr>
          <p:nvPr>
            <p:ph type="dt" sz="half" idx="10"/>
          </p:nvPr>
        </p:nvSpPr>
        <p:spPr/>
        <p:txBody>
          <a:bodyPr/>
          <a:lstStyle/>
          <a:p>
            <a:fld id="{7BDBB87B-C391-D940-8EC2-E39B13E804FF}" type="datetime1">
              <a:rPr lang="en-GB" smtClean="0">
                <a:solidFill>
                  <a:srgbClr val="58595B"/>
                </a:solidFill>
              </a:rPr>
              <a:pPr/>
              <a:t>17/05/2018</a:t>
            </a:fld>
            <a:endParaRPr>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pic>
        <p:nvPicPr>
          <p:cNvPr id="10" name="Picture 9"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0760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rPr lang="en-US">
                <a:solidFill>
                  <a:srgbClr val="58595B"/>
                </a:solidFill>
              </a:rPr>
              <a:pPr/>
              <a:t>5/17/2018</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78247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rPr lang="en-US">
                <a:solidFill>
                  <a:srgbClr val="58595B"/>
                </a:solidFill>
              </a:rPr>
              <a:pPr/>
              <a:t>5/17/2018</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230127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ustom">
    <p:spTree>
      <p:nvGrpSpPr>
        <p:cNvPr id="1" name=""/>
        <p:cNvGrpSpPr/>
        <p:nvPr/>
      </p:nvGrpSpPr>
      <p:grpSpPr>
        <a:xfrm>
          <a:off x="0" y="0"/>
          <a:ext cx="0" cy="0"/>
          <a:chOff x="0" y="0"/>
          <a:chExt cx="0" cy="0"/>
        </a:xfrm>
      </p:grpSpPr>
      <p:grpSp>
        <p:nvGrpSpPr>
          <p:cNvPr id="17" name="Group 16"/>
          <p:cNvGrpSpPr/>
          <p:nvPr userDrawn="1"/>
        </p:nvGrpSpPr>
        <p:grpSpPr bwMode="gray">
          <a:xfrm>
            <a:off x="0" y="0"/>
            <a:ext cx="9144431" cy="5143500"/>
            <a:chOff x="-287" y="0"/>
            <a:chExt cx="12189399" cy="6858000"/>
          </a:xfrm>
          <a:solidFill>
            <a:srgbClr val="D8E1E6"/>
          </a:solidFill>
        </p:grpSpPr>
        <p:sp>
          <p:nvSpPr>
            <p:cNvPr id="18" name="Rectangle 17"/>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9" name="Rectangle 18"/>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0" name="Rectangle 19"/>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1" name="Rectangle 20"/>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grpSp>
      <p:sp>
        <p:nvSpPr>
          <p:cNvPr id="22" name="Date Placeholder 3"/>
          <p:cNvSpPr>
            <a:spLocks noGrp="1"/>
          </p:cNvSpPr>
          <p:nvPr>
            <p:ph type="dt" sz="half" idx="10"/>
          </p:nvPr>
        </p:nvSpPr>
        <p:spPr>
          <a:xfrm>
            <a:off x="3137415" y="4917186"/>
            <a:ext cx="920038" cy="137160"/>
          </a:xfrm>
        </p:spPr>
        <p:txBody>
          <a:bodyPr/>
          <a:lstStyle>
            <a:lvl1pPr>
              <a:defRPr>
                <a:solidFill>
                  <a:srgbClr val="5F5F5F"/>
                </a:solidFill>
              </a:defRPr>
            </a:lvl1pPr>
          </a:lstStyle>
          <a:p>
            <a:fld id="{FA9FAB92-25B2-3F48-B035-8CEB1CC8A49C}" type="datetime1">
              <a:rPr lang="en-US"/>
              <a:pPr/>
              <a:t>5/17/2018</a:t>
            </a:fld>
            <a:endParaRPr/>
          </a:p>
        </p:txBody>
      </p:sp>
      <p:sp>
        <p:nvSpPr>
          <p:cNvPr id="23" name="Footer Placeholder 4"/>
          <p:cNvSpPr>
            <a:spLocks noGrp="1"/>
          </p:cNvSpPr>
          <p:nvPr>
            <p:ph type="ftr" sz="quarter" idx="11"/>
          </p:nvPr>
        </p:nvSpPr>
        <p:spPr>
          <a:xfrm>
            <a:off x="6467755" y="4917186"/>
            <a:ext cx="2027399" cy="137160"/>
          </a:xfrm>
        </p:spPr>
        <p:txBody>
          <a:bodyPr/>
          <a:lstStyle>
            <a:lvl1pPr>
              <a:defRPr>
                <a:solidFill>
                  <a:srgbClr val="5F5F5F"/>
                </a:solidFill>
              </a:defRPr>
            </a:lvl1pPr>
          </a:lstStyle>
          <a:p>
            <a:r>
              <a:rPr lang="en-US"/>
              <a:t>Confidential – Oracle Internal/Restricted/Highly Restricted</a:t>
            </a:r>
            <a:endParaRPr/>
          </a:p>
        </p:txBody>
      </p:sp>
      <p:sp>
        <p:nvSpPr>
          <p:cNvPr id="24" name="Slide Number Placeholder 5"/>
          <p:cNvSpPr>
            <a:spLocks noGrp="1"/>
          </p:cNvSpPr>
          <p:nvPr>
            <p:ph type="sldNum" sz="quarter" idx="12"/>
          </p:nvPr>
        </p:nvSpPr>
        <p:spPr>
          <a:xfrm>
            <a:off x="8495367" y="4917186"/>
            <a:ext cx="250165" cy="137160"/>
          </a:xfrm>
        </p:spPr>
        <p:txBody>
          <a:bodyPr/>
          <a:lstStyle>
            <a:lvl1pPr>
              <a:defRPr>
                <a:solidFill>
                  <a:srgbClr val="5F5F5F"/>
                </a:solidFill>
              </a:defRPr>
            </a:lvl1pPr>
          </a:lstStyle>
          <a:p>
            <a:fld id="{C51EAA63-D034-42AE-91FA-B13B9518C7BE}" type="slidenum">
              <a:rPr/>
              <a:pPr/>
              <a:t>‹#›</a:t>
            </a:fld>
            <a:endParaRPr/>
          </a:p>
        </p:txBody>
      </p:sp>
      <p:sp>
        <p:nvSpPr>
          <p:cNvPr id="15" name="Picture Placeholder 7"/>
          <p:cNvSpPr>
            <a:spLocks noGrp="1"/>
          </p:cNvSpPr>
          <p:nvPr>
            <p:ph type="pic" sz="quarter" idx="13"/>
          </p:nvPr>
        </p:nvSpPr>
        <p:spPr>
          <a:xfrm>
            <a:off x="145509" y="141406"/>
            <a:ext cx="4707128" cy="4659199"/>
          </a:xfrm>
          <a:custGeom>
            <a:avLst/>
            <a:gdLst/>
            <a:ahLst/>
            <a:cxnLst/>
            <a:rect l="l" t="t" r="r" b="b"/>
            <a:pathLst>
              <a:path w="6274536" h="6212265">
                <a:moveTo>
                  <a:pt x="6274536" y="0"/>
                </a:moveTo>
                <a:lnTo>
                  <a:pt x="0" y="0"/>
                </a:lnTo>
                <a:lnTo>
                  <a:pt x="0" y="6212265"/>
                </a:lnTo>
                <a:lnTo>
                  <a:pt x="3196234" y="6212265"/>
                </a:lnTo>
                <a:close/>
              </a:path>
            </a:pathLst>
          </a:custGeom>
          <a:solidFill>
            <a:schemeClr val="bg2"/>
          </a:solidFill>
          <a:ln>
            <a:noFill/>
          </a:ln>
        </p:spPr>
        <p:txBody>
          <a:bodyPr anchor="ctr"/>
          <a:lstStyle>
            <a:lvl1pPr marL="0" indent="0" algn="ctr">
              <a:buNone/>
              <a:defRPr sz="1400"/>
            </a:lvl1pPr>
          </a:lstStyle>
          <a:p>
            <a:endParaRPr lang="en-US"/>
          </a:p>
        </p:txBody>
      </p:sp>
      <p:pic>
        <p:nvPicPr>
          <p:cNvPr id="25" name="Picture 24"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3" name="TextBox 12"/>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777"/>
            <a:r>
              <a:rPr lang="en-US" sz="600" dirty="0">
                <a:solidFill>
                  <a:srgbClr val="58595B"/>
                </a:solidFill>
              </a:rPr>
              <a:t>Copyright © 2018, Oracle and/or its affiliates. All rights reserved.</a:t>
            </a:r>
          </a:p>
        </p:txBody>
      </p:sp>
    </p:spTree>
    <p:extLst>
      <p:ext uri="{BB962C8B-B14F-4D97-AF65-F5344CB8AC3E}">
        <p14:creationId xmlns:p14="http://schemas.microsoft.com/office/powerpoint/2010/main" val="124131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p:spTree>
      <p:nvGrpSpPr>
        <p:cNvPr id="1" name=""/>
        <p:cNvGrpSpPr/>
        <p:nvPr/>
      </p:nvGrpSpPr>
      <p:grpSpPr>
        <a:xfrm>
          <a:off x="0" y="0"/>
          <a:ext cx="0" cy="0"/>
          <a:chOff x="0" y="0"/>
          <a:chExt cx="0" cy="0"/>
        </a:xfrm>
      </p:grpSpPr>
      <p:grpSp>
        <p:nvGrpSpPr>
          <p:cNvPr id="17" name="Group 16"/>
          <p:cNvGrpSpPr/>
          <p:nvPr userDrawn="1"/>
        </p:nvGrpSpPr>
        <p:grpSpPr bwMode="gray">
          <a:xfrm>
            <a:off x="0" y="0"/>
            <a:ext cx="9144431" cy="5143500"/>
            <a:chOff x="-287" y="0"/>
            <a:chExt cx="12189399" cy="6858000"/>
          </a:xfrm>
          <a:solidFill>
            <a:srgbClr val="D8E1E6"/>
          </a:solidFill>
        </p:grpSpPr>
        <p:sp>
          <p:nvSpPr>
            <p:cNvPr id="18" name="Rectangle 17"/>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9" name="Rectangle 18"/>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0" name="Rectangle 19"/>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1" name="Rectangle 20"/>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grpSp>
      <p:sp>
        <p:nvSpPr>
          <p:cNvPr id="22" name="Date Placeholder 3"/>
          <p:cNvSpPr>
            <a:spLocks noGrp="1"/>
          </p:cNvSpPr>
          <p:nvPr>
            <p:ph type="dt" sz="half" idx="10"/>
          </p:nvPr>
        </p:nvSpPr>
        <p:spPr>
          <a:xfrm>
            <a:off x="3137415" y="4917186"/>
            <a:ext cx="920038" cy="137160"/>
          </a:xfrm>
        </p:spPr>
        <p:txBody>
          <a:bodyPr/>
          <a:lstStyle>
            <a:lvl1pPr>
              <a:defRPr>
                <a:solidFill>
                  <a:srgbClr val="5F5F5F"/>
                </a:solidFill>
              </a:defRPr>
            </a:lvl1pPr>
          </a:lstStyle>
          <a:p>
            <a:fld id="{FA9FAB92-25B2-3F48-B035-8CEB1CC8A49C}" type="datetime1">
              <a:rPr lang="en-US"/>
              <a:pPr/>
              <a:t>5/17/2018</a:t>
            </a:fld>
            <a:endParaRPr/>
          </a:p>
        </p:txBody>
      </p:sp>
      <p:sp>
        <p:nvSpPr>
          <p:cNvPr id="23" name="Footer Placeholder 4"/>
          <p:cNvSpPr>
            <a:spLocks noGrp="1"/>
          </p:cNvSpPr>
          <p:nvPr>
            <p:ph type="ftr" sz="quarter" idx="11"/>
          </p:nvPr>
        </p:nvSpPr>
        <p:spPr>
          <a:xfrm>
            <a:off x="6467755" y="4917186"/>
            <a:ext cx="2027399" cy="137160"/>
          </a:xfrm>
        </p:spPr>
        <p:txBody>
          <a:bodyPr/>
          <a:lstStyle>
            <a:lvl1pPr>
              <a:defRPr>
                <a:solidFill>
                  <a:srgbClr val="5F5F5F"/>
                </a:solidFill>
              </a:defRPr>
            </a:lvl1pPr>
          </a:lstStyle>
          <a:p>
            <a:r>
              <a:rPr lang="en-US"/>
              <a:t>Confidential – Oracle Internal/Restricted/Highly Restricted</a:t>
            </a:r>
            <a:endParaRPr/>
          </a:p>
        </p:txBody>
      </p:sp>
      <p:sp>
        <p:nvSpPr>
          <p:cNvPr id="24" name="Slide Number Placeholder 5"/>
          <p:cNvSpPr>
            <a:spLocks noGrp="1"/>
          </p:cNvSpPr>
          <p:nvPr>
            <p:ph type="sldNum" sz="quarter" idx="12"/>
          </p:nvPr>
        </p:nvSpPr>
        <p:spPr>
          <a:xfrm>
            <a:off x="8495367" y="4917186"/>
            <a:ext cx="250165" cy="137160"/>
          </a:xfrm>
        </p:spPr>
        <p:txBody>
          <a:bodyPr/>
          <a:lstStyle>
            <a:lvl1pPr>
              <a:defRPr>
                <a:solidFill>
                  <a:srgbClr val="5F5F5F"/>
                </a:solidFill>
              </a:defRPr>
            </a:lvl1pPr>
          </a:lstStyle>
          <a:p>
            <a:fld id="{C51EAA63-D034-42AE-91FA-B13B9518C7BE}" type="slidenum">
              <a:rPr/>
              <a:pPr/>
              <a:t>‹#›</a:t>
            </a:fld>
            <a:endParaRPr/>
          </a:p>
        </p:txBody>
      </p:sp>
      <p:sp>
        <p:nvSpPr>
          <p:cNvPr id="14" name="Picture Placeholder 7"/>
          <p:cNvSpPr>
            <a:spLocks noGrp="1"/>
          </p:cNvSpPr>
          <p:nvPr>
            <p:ph type="pic" sz="quarter" idx="13"/>
          </p:nvPr>
        </p:nvSpPr>
        <p:spPr>
          <a:xfrm>
            <a:off x="145511" y="139283"/>
            <a:ext cx="5736758" cy="4666057"/>
          </a:xfrm>
          <a:custGeom>
            <a:avLst/>
            <a:gdLst>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21409"/>
              <a:gd name="connsiteX1" fmla="*/ 0 w 6274536"/>
              <a:gd name="connsiteY1" fmla="*/ 0 h 6221409"/>
              <a:gd name="connsiteX2" fmla="*/ 0 w 6274536"/>
              <a:gd name="connsiteY2" fmla="*/ 6212265 h 6221409"/>
              <a:gd name="connsiteX3" fmla="*/ 3794007 w 6274536"/>
              <a:gd name="connsiteY3" fmla="*/ 6221409 h 6221409"/>
              <a:gd name="connsiteX4" fmla="*/ 6274536 w 6274536"/>
              <a:gd name="connsiteY4" fmla="*/ 0 h 6221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4536" h="6221409">
                <a:moveTo>
                  <a:pt x="6274536" y="0"/>
                </a:moveTo>
                <a:lnTo>
                  <a:pt x="0" y="0"/>
                </a:lnTo>
                <a:lnTo>
                  <a:pt x="0" y="6212265"/>
                </a:lnTo>
                <a:lnTo>
                  <a:pt x="3794007" y="6221409"/>
                </a:lnTo>
                <a:cubicBezTo>
                  <a:pt x="3888260" y="6034318"/>
                  <a:pt x="6203013" y="150515"/>
                  <a:pt x="6274536" y="0"/>
                </a:cubicBezTo>
                <a:close/>
              </a:path>
            </a:pathLst>
          </a:custGeom>
          <a:solidFill>
            <a:schemeClr val="bg2"/>
          </a:solidFill>
          <a:ln>
            <a:noFill/>
          </a:ln>
        </p:spPr>
        <p:txBody>
          <a:bodyPr anchor="ctr"/>
          <a:lstStyle>
            <a:lvl1pPr marL="0" indent="0" algn="ctr">
              <a:buNone/>
              <a:defRPr sz="1400"/>
            </a:lvl1pPr>
          </a:lstStyle>
          <a:p>
            <a:endParaRPr lang="en-US"/>
          </a:p>
        </p:txBody>
      </p:sp>
      <p:pic>
        <p:nvPicPr>
          <p:cNvPr id="25" name="Picture 24"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3" name="TextBox 12"/>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777"/>
            <a:r>
              <a:rPr lang="en-US" sz="600" dirty="0">
                <a:solidFill>
                  <a:srgbClr val="58595B"/>
                </a:solidFill>
              </a:rPr>
              <a:t>Copyright © 2018, Oracle and/or its affiliates. All rights reserved.</a:t>
            </a:r>
          </a:p>
        </p:txBody>
      </p:sp>
    </p:spTree>
    <p:extLst>
      <p:ext uri="{BB962C8B-B14F-4D97-AF65-F5344CB8AC3E}">
        <p14:creationId xmlns:p14="http://schemas.microsoft.com/office/powerpoint/2010/main" val="203768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er Calibri">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46E195-8178-AF41-B0EC-E7AB915E8C18}" type="datetime1">
              <a:rPr lang="en-GB" smtClean="0">
                <a:solidFill>
                  <a:srgbClr val="58595B"/>
                </a:solidFill>
              </a:rPr>
              <a:pPr/>
              <a:t>17/05/2018</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18" name="Picture Placeholder 6"/>
          <p:cNvSpPr>
            <a:spLocks noGrp="1"/>
          </p:cNvSpPr>
          <p:nvPr>
            <p:ph type="pic" sz="quarter" idx="20"/>
          </p:nvPr>
        </p:nvSpPr>
        <p:spPr>
          <a:xfrm>
            <a:off x="4309796" y="139778"/>
            <a:ext cx="4689126" cy="4660719"/>
          </a:xfrm>
          <a:custGeom>
            <a:avLst/>
            <a:gdLst>
              <a:gd name="connsiteX0" fmla="*/ 0 w 3781425"/>
              <a:gd name="connsiteY0" fmla="*/ 6208712 h 6208712"/>
              <a:gd name="connsiteX1" fmla="*/ 945356 w 3781425"/>
              <a:gd name="connsiteY1" fmla="*/ 0 h 6208712"/>
              <a:gd name="connsiteX2" fmla="*/ 3781425 w 3781425"/>
              <a:gd name="connsiteY2" fmla="*/ 0 h 6208712"/>
              <a:gd name="connsiteX3" fmla="*/ 2836069 w 3781425"/>
              <a:gd name="connsiteY3" fmla="*/ 6208712 h 6208712"/>
              <a:gd name="connsiteX4" fmla="*/ 0 w 3781425"/>
              <a:gd name="connsiteY4" fmla="*/ 6208712 h 6208712"/>
              <a:gd name="connsiteX0" fmla="*/ 0 w 5951188"/>
              <a:gd name="connsiteY0" fmla="*/ 6224210 h 6224210"/>
              <a:gd name="connsiteX1" fmla="*/ 945356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2448692 w 5951188"/>
              <a:gd name="connsiteY1" fmla="*/ 20147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1627281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35690"/>
              <a:gd name="connsiteY0" fmla="*/ 6208712 h 6208712"/>
              <a:gd name="connsiteX1" fmla="*/ 1627281 w 5935690"/>
              <a:gd name="connsiteY1" fmla="*/ 0 h 6208712"/>
              <a:gd name="connsiteX2" fmla="*/ 5935690 w 5935690"/>
              <a:gd name="connsiteY2" fmla="*/ 185980 h 6208712"/>
              <a:gd name="connsiteX3" fmla="*/ 2836069 w 5935690"/>
              <a:gd name="connsiteY3" fmla="*/ 6208712 h 6208712"/>
              <a:gd name="connsiteX4" fmla="*/ 0 w 5935690"/>
              <a:gd name="connsiteY4" fmla="*/ 6208712 h 6208712"/>
              <a:gd name="connsiteX0" fmla="*/ 0 w 5966687"/>
              <a:gd name="connsiteY0" fmla="*/ 6208712 h 6208712"/>
              <a:gd name="connsiteX1" fmla="*/ 1627281 w 5966687"/>
              <a:gd name="connsiteY1" fmla="*/ 0 h 6208712"/>
              <a:gd name="connsiteX2" fmla="*/ 5966687 w 5966687"/>
              <a:gd name="connsiteY2" fmla="*/ 15498 h 6208712"/>
              <a:gd name="connsiteX3" fmla="*/ 2836069 w 5966687"/>
              <a:gd name="connsiteY3" fmla="*/ 6208712 h 6208712"/>
              <a:gd name="connsiteX4" fmla="*/ 0 w 5966687"/>
              <a:gd name="connsiteY4" fmla="*/ 6208712 h 6208712"/>
              <a:gd name="connsiteX0" fmla="*/ 0 w 5982224"/>
              <a:gd name="connsiteY0" fmla="*/ 6208712 h 6224211"/>
              <a:gd name="connsiteX1" fmla="*/ 1627281 w 5982224"/>
              <a:gd name="connsiteY1" fmla="*/ 0 h 6224211"/>
              <a:gd name="connsiteX2" fmla="*/ 5966687 w 5982224"/>
              <a:gd name="connsiteY2" fmla="*/ 15498 h 6224211"/>
              <a:gd name="connsiteX3" fmla="*/ 5982224 w 5982224"/>
              <a:gd name="connsiteY3" fmla="*/ 6224211 h 6224211"/>
              <a:gd name="connsiteX4" fmla="*/ 0 w 5982224"/>
              <a:gd name="connsiteY4" fmla="*/ 6208712 h 6224211"/>
              <a:gd name="connsiteX0" fmla="*/ 3208190 w 4354943"/>
              <a:gd name="connsiteY0" fmla="*/ 6239709 h 6239709"/>
              <a:gd name="connsiteX1" fmla="*/ 0 w 4354943"/>
              <a:gd name="connsiteY1" fmla="*/ 0 h 6239709"/>
              <a:gd name="connsiteX2" fmla="*/ 4339406 w 4354943"/>
              <a:gd name="connsiteY2" fmla="*/ 15498 h 6239709"/>
              <a:gd name="connsiteX3" fmla="*/ 4354943 w 4354943"/>
              <a:gd name="connsiteY3" fmla="*/ 6224211 h 6239709"/>
              <a:gd name="connsiteX4" fmla="*/ 3208190 w 4354943"/>
              <a:gd name="connsiteY4" fmla="*/ 6239709 h 6239709"/>
              <a:gd name="connsiteX0" fmla="*/ 3037709 w 4354943"/>
              <a:gd name="connsiteY0" fmla="*/ 6208712 h 6224211"/>
              <a:gd name="connsiteX1" fmla="*/ 0 w 4354943"/>
              <a:gd name="connsiteY1" fmla="*/ 0 h 6224211"/>
              <a:gd name="connsiteX2" fmla="*/ 4339406 w 4354943"/>
              <a:gd name="connsiteY2" fmla="*/ 15498 h 6224211"/>
              <a:gd name="connsiteX3" fmla="*/ 4354943 w 4354943"/>
              <a:gd name="connsiteY3" fmla="*/ 6224211 h 6224211"/>
              <a:gd name="connsiteX4" fmla="*/ 3037709 w 4354943"/>
              <a:gd name="connsiteY4" fmla="*/ 6208712 h 6224211"/>
              <a:gd name="connsiteX0" fmla="*/ 3037709 w 4339444"/>
              <a:gd name="connsiteY0" fmla="*/ 6208712 h 6208712"/>
              <a:gd name="connsiteX1" fmla="*/ 0 w 4339444"/>
              <a:gd name="connsiteY1" fmla="*/ 0 h 6208712"/>
              <a:gd name="connsiteX2" fmla="*/ 4339406 w 4339444"/>
              <a:gd name="connsiteY2" fmla="*/ 15498 h 6208712"/>
              <a:gd name="connsiteX3" fmla="*/ 4339444 w 4339444"/>
              <a:gd name="connsiteY3" fmla="*/ 6193214 h 6208712"/>
              <a:gd name="connsiteX4" fmla="*/ 3037709 w 4339444"/>
              <a:gd name="connsiteY4" fmla="*/ 6208712 h 6208712"/>
              <a:gd name="connsiteX0" fmla="*/ 3037709 w 4339444"/>
              <a:gd name="connsiteY0" fmla="*/ 6211502 h 6211502"/>
              <a:gd name="connsiteX1" fmla="*/ 0 w 4339444"/>
              <a:gd name="connsiteY1" fmla="*/ 2790 h 6211502"/>
              <a:gd name="connsiteX2" fmla="*/ 4330262 w 4339444"/>
              <a:gd name="connsiteY2" fmla="*/ 0 h 6211502"/>
              <a:gd name="connsiteX3" fmla="*/ 4339444 w 4339444"/>
              <a:gd name="connsiteY3" fmla="*/ 6196004 h 6211502"/>
              <a:gd name="connsiteX4" fmla="*/ 3037709 w 4339444"/>
              <a:gd name="connsiteY4" fmla="*/ 6211502 h 6211502"/>
              <a:gd name="connsiteX0" fmla="*/ 3037709 w 4330300"/>
              <a:gd name="connsiteY0" fmla="*/ 6211502 h 6214292"/>
              <a:gd name="connsiteX1" fmla="*/ 0 w 4330300"/>
              <a:gd name="connsiteY1" fmla="*/ 2790 h 6214292"/>
              <a:gd name="connsiteX2" fmla="*/ 4330262 w 4330300"/>
              <a:gd name="connsiteY2" fmla="*/ 0 h 6214292"/>
              <a:gd name="connsiteX3" fmla="*/ 4330300 w 4330300"/>
              <a:gd name="connsiteY3" fmla="*/ 6214292 h 6214292"/>
              <a:gd name="connsiteX4" fmla="*/ 3037709 w 4330300"/>
              <a:gd name="connsiteY4" fmla="*/ 6211502 h 6214292"/>
              <a:gd name="connsiteX0" fmla="*/ 6265541 w 7558132"/>
              <a:gd name="connsiteY0" fmla="*/ 6211502 h 6214292"/>
              <a:gd name="connsiteX1" fmla="*/ 0 w 7558132"/>
              <a:gd name="connsiteY1" fmla="*/ 11934 h 6214292"/>
              <a:gd name="connsiteX2" fmla="*/ 7558094 w 7558132"/>
              <a:gd name="connsiteY2" fmla="*/ 0 h 6214292"/>
              <a:gd name="connsiteX3" fmla="*/ 7558132 w 7558132"/>
              <a:gd name="connsiteY3" fmla="*/ 6214292 h 6214292"/>
              <a:gd name="connsiteX4" fmla="*/ 6265541 w 7558132"/>
              <a:gd name="connsiteY4" fmla="*/ 6211502 h 6214292"/>
              <a:gd name="connsiteX0" fmla="*/ 6274685 w 7567276"/>
              <a:gd name="connsiteY0" fmla="*/ 6211502 h 6214292"/>
              <a:gd name="connsiteX1" fmla="*/ 0 w 7567276"/>
              <a:gd name="connsiteY1" fmla="*/ 2790 h 6214292"/>
              <a:gd name="connsiteX2" fmla="*/ 7567238 w 7567276"/>
              <a:gd name="connsiteY2" fmla="*/ 0 h 6214292"/>
              <a:gd name="connsiteX3" fmla="*/ 7567276 w 7567276"/>
              <a:gd name="connsiteY3" fmla="*/ 6214292 h 6214292"/>
              <a:gd name="connsiteX4" fmla="*/ 6274685 w 7567276"/>
              <a:gd name="connsiteY4" fmla="*/ 6211502 h 6214292"/>
              <a:gd name="connsiteX0" fmla="*/ 3055997 w 7567276"/>
              <a:gd name="connsiteY0" fmla="*/ 6220646 h 6220646"/>
              <a:gd name="connsiteX1" fmla="*/ 0 w 7567276"/>
              <a:gd name="connsiteY1" fmla="*/ 2790 h 6220646"/>
              <a:gd name="connsiteX2" fmla="*/ 7567238 w 7567276"/>
              <a:gd name="connsiteY2" fmla="*/ 0 h 6220646"/>
              <a:gd name="connsiteX3" fmla="*/ 7567276 w 7567276"/>
              <a:gd name="connsiteY3" fmla="*/ 6214292 h 6220646"/>
              <a:gd name="connsiteX4" fmla="*/ 3055997 w 7567276"/>
              <a:gd name="connsiteY4" fmla="*/ 6220646 h 6220646"/>
              <a:gd name="connsiteX0" fmla="*/ 0 w 4511279"/>
              <a:gd name="connsiteY0" fmla="*/ 6220646 h 6220646"/>
              <a:gd name="connsiteX1" fmla="*/ 1881763 w 4511279"/>
              <a:gd name="connsiteY1" fmla="*/ 1520694 h 6220646"/>
              <a:gd name="connsiteX2" fmla="*/ 4511241 w 4511279"/>
              <a:gd name="connsiteY2" fmla="*/ 0 h 6220646"/>
              <a:gd name="connsiteX3" fmla="*/ 4511279 w 4511279"/>
              <a:gd name="connsiteY3" fmla="*/ 6214292 h 6220646"/>
              <a:gd name="connsiteX4" fmla="*/ 0 w 4511279"/>
              <a:gd name="connsiteY4" fmla="*/ 6220646 h 6220646"/>
              <a:gd name="connsiteX0" fmla="*/ 1739261 w 6250540"/>
              <a:gd name="connsiteY0" fmla="*/ 6220646 h 6220646"/>
              <a:gd name="connsiteX1" fmla="*/ 0 w 6250540"/>
              <a:gd name="connsiteY1" fmla="*/ 2790 h 6220646"/>
              <a:gd name="connsiteX2" fmla="*/ 6250502 w 6250540"/>
              <a:gd name="connsiteY2" fmla="*/ 0 h 6220646"/>
              <a:gd name="connsiteX3" fmla="*/ 6250540 w 6250540"/>
              <a:gd name="connsiteY3" fmla="*/ 6214292 h 6220646"/>
              <a:gd name="connsiteX4" fmla="*/ 1739261 w 6250540"/>
              <a:gd name="connsiteY4" fmla="*/ 6220646 h 6220646"/>
              <a:gd name="connsiteX0" fmla="*/ 4189853 w 6250540"/>
              <a:gd name="connsiteY0" fmla="*/ 5754302 h 6214292"/>
              <a:gd name="connsiteX1" fmla="*/ 0 w 6250540"/>
              <a:gd name="connsiteY1" fmla="*/ 2790 h 6214292"/>
              <a:gd name="connsiteX2" fmla="*/ 6250502 w 6250540"/>
              <a:gd name="connsiteY2" fmla="*/ 0 h 6214292"/>
              <a:gd name="connsiteX3" fmla="*/ 6250540 w 6250540"/>
              <a:gd name="connsiteY3" fmla="*/ 6214292 h 6214292"/>
              <a:gd name="connsiteX4" fmla="*/ 4189853 w 6250540"/>
              <a:gd name="connsiteY4" fmla="*/ 5754302 h 6214292"/>
              <a:gd name="connsiteX0" fmla="*/ 3065141 w 6250540"/>
              <a:gd name="connsiteY0" fmla="*/ 6211502 h 6214292"/>
              <a:gd name="connsiteX1" fmla="*/ 0 w 6250540"/>
              <a:gd name="connsiteY1" fmla="*/ 2790 h 6214292"/>
              <a:gd name="connsiteX2" fmla="*/ 6250502 w 6250540"/>
              <a:gd name="connsiteY2" fmla="*/ 0 h 6214292"/>
              <a:gd name="connsiteX3" fmla="*/ 6250540 w 6250540"/>
              <a:gd name="connsiteY3" fmla="*/ 6214292 h 6214292"/>
              <a:gd name="connsiteX4" fmla="*/ 3065141 w 6250540"/>
              <a:gd name="connsiteY4" fmla="*/ 6211502 h 621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540" h="6214292">
                <a:moveTo>
                  <a:pt x="3065141" y="6211502"/>
                </a:moveTo>
                <a:lnTo>
                  <a:pt x="0" y="2790"/>
                </a:lnTo>
                <a:lnTo>
                  <a:pt x="6250502" y="0"/>
                </a:lnTo>
                <a:cubicBezTo>
                  <a:pt x="6250515" y="2059239"/>
                  <a:pt x="6250527" y="4155053"/>
                  <a:pt x="6250540" y="6214292"/>
                </a:cubicBezTo>
                <a:lnTo>
                  <a:pt x="3065141" y="6211502"/>
                </a:lnTo>
                <a:close/>
              </a:path>
            </a:pathLst>
          </a:custGeom>
          <a:solidFill>
            <a:schemeClr val="bg2"/>
          </a:solidFill>
        </p:spPr>
        <p:txBody>
          <a:bodyPr/>
          <a:lstStyle/>
          <a:p>
            <a:endParaRPr lang="en-US"/>
          </a:p>
        </p:txBody>
      </p:sp>
    </p:spTree>
    <p:extLst>
      <p:ext uri="{BB962C8B-B14F-4D97-AF65-F5344CB8AC3E}">
        <p14:creationId xmlns:p14="http://schemas.microsoft.com/office/powerpoint/2010/main" val="2921890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p:spTree>
      <p:nvGrpSpPr>
        <p:cNvPr id="1" name=""/>
        <p:cNvGrpSpPr/>
        <p:nvPr/>
      </p:nvGrpSpPr>
      <p:grpSpPr>
        <a:xfrm>
          <a:off x="0" y="0"/>
          <a:ext cx="0" cy="0"/>
          <a:chOff x="0" y="0"/>
          <a:chExt cx="0" cy="0"/>
        </a:xfrm>
      </p:grpSpPr>
      <p:grpSp>
        <p:nvGrpSpPr>
          <p:cNvPr id="17" name="Group 16"/>
          <p:cNvGrpSpPr/>
          <p:nvPr userDrawn="1"/>
        </p:nvGrpSpPr>
        <p:grpSpPr bwMode="gray">
          <a:xfrm>
            <a:off x="0" y="0"/>
            <a:ext cx="9144431" cy="5143500"/>
            <a:chOff x="-287" y="0"/>
            <a:chExt cx="12189399" cy="6858000"/>
          </a:xfrm>
          <a:solidFill>
            <a:srgbClr val="D8E1E6"/>
          </a:solidFill>
        </p:grpSpPr>
        <p:sp>
          <p:nvSpPr>
            <p:cNvPr id="18" name="Rectangle 17"/>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9" name="Rectangle 18"/>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0" name="Rectangle 19"/>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1" name="Rectangle 20"/>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grpSp>
      <p:sp>
        <p:nvSpPr>
          <p:cNvPr id="22" name="Date Placeholder 3"/>
          <p:cNvSpPr>
            <a:spLocks noGrp="1"/>
          </p:cNvSpPr>
          <p:nvPr>
            <p:ph type="dt" sz="half" idx="10"/>
          </p:nvPr>
        </p:nvSpPr>
        <p:spPr>
          <a:xfrm>
            <a:off x="3137415" y="4917186"/>
            <a:ext cx="920038" cy="137160"/>
          </a:xfrm>
        </p:spPr>
        <p:txBody>
          <a:bodyPr/>
          <a:lstStyle>
            <a:lvl1pPr>
              <a:defRPr>
                <a:solidFill>
                  <a:srgbClr val="5F5F5F"/>
                </a:solidFill>
              </a:defRPr>
            </a:lvl1pPr>
          </a:lstStyle>
          <a:p>
            <a:fld id="{FA9FAB92-25B2-3F48-B035-8CEB1CC8A49C}" type="datetime1">
              <a:rPr lang="en-US"/>
              <a:pPr/>
              <a:t>5/17/2018</a:t>
            </a:fld>
            <a:endParaRPr/>
          </a:p>
        </p:txBody>
      </p:sp>
      <p:sp>
        <p:nvSpPr>
          <p:cNvPr id="23" name="Footer Placeholder 4"/>
          <p:cNvSpPr>
            <a:spLocks noGrp="1"/>
          </p:cNvSpPr>
          <p:nvPr>
            <p:ph type="ftr" sz="quarter" idx="11"/>
          </p:nvPr>
        </p:nvSpPr>
        <p:spPr>
          <a:xfrm>
            <a:off x="6467755" y="4917186"/>
            <a:ext cx="2027399" cy="137160"/>
          </a:xfrm>
        </p:spPr>
        <p:txBody>
          <a:bodyPr/>
          <a:lstStyle>
            <a:lvl1pPr>
              <a:defRPr>
                <a:solidFill>
                  <a:srgbClr val="5F5F5F"/>
                </a:solidFill>
              </a:defRPr>
            </a:lvl1pPr>
          </a:lstStyle>
          <a:p>
            <a:r>
              <a:rPr lang="en-US"/>
              <a:t>Confidential – Oracle Internal/Restricted/Highly Restricted</a:t>
            </a:r>
            <a:endParaRPr/>
          </a:p>
        </p:txBody>
      </p:sp>
      <p:sp>
        <p:nvSpPr>
          <p:cNvPr id="24" name="Slide Number Placeholder 5"/>
          <p:cNvSpPr>
            <a:spLocks noGrp="1"/>
          </p:cNvSpPr>
          <p:nvPr>
            <p:ph type="sldNum" sz="quarter" idx="12"/>
          </p:nvPr>
        </p:nvSpPr>
        <p:spPr>
          <a:xfrm>
            <a:off x="8495367" y="4917186"/>
            <a:ext cx="250165" cy="137160"/>
          </a:xfrm>
        </p:spPr>
        <p:txBody>
          <a:bodyPr/>
          <a:lstStyle>
            <a:lvl1pPr>
              <a:defRPr>
                <a:solidFill>
                  <a:srgbClr val="5F5F5F"/>
                </a:solidFill>
              </a:defRPr>
            </a:lvl1pPr>
          </a:lstStyle>
          <a:p>
            <a:fld id="{C51EAA63-D034-42AE-91FA-B13B9518C7BE}" type="slidenum">
              <a:rPr/>
              <a:pPr/>
              <a:t>‹#›</a:t>
            </a:fld>
            <a:endParaRPr/>
          </a:p>
        </p:txBody>
      </p:sp>
      <p:pic>
        <p:nvPicPr>
          <p:cNvPr id="25" name="Picture 24"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27" name="Picture Placeholder 6"/>
          <p:cNvSpPr>
            <a:spLocks noGrp="1"/>
          </p:cNvSpPr>
          <p:nvPr>
            <p:ph type="pic" sz="quarter" idx="15"/>
          </p:nvPr>
        </p:nvSpPr>
        <p:spPr>
          <a:xfrm>
            <a:off x="3321988" y="139779"/>
            <a:ext cx="5676935" cy="4665485"/>
          </a:xfrm>
          <a:custGeom>
            <a:avLst/>
            <a:gdLst>
              <a:gd name="connsiteX0" fmla="*/ 0 w 3781425"/>
              <a:gd name="connsiteY0" fmla="*/ 6208712 h 6208712"/>
              <a:gd name="connsiteX1" fmla="*/ 945356 w 3781425"/>
              <a:gd name="connsiteY1" fmla="*/ 0 h 6208712"/>
              <a:gd name="connsiteX2" fmla="*/ 3781425 w 3781425"/>
              <a:gd name="connsiteY2" fmla="*/ 0 h 6208712"/>
              <a:gd name="connsiteX3" fmla="*/ 2836069 w 3781425"/>
              <a:gd name="connsiteY3" fmla="*/ 6208712 h 6208712"/>
              <a:gd name="connsiteX4" fmla="*/ 0 w 3781425"/>
              <a:gd name="connsiteY4" fmla="*/ 6208712 h 6208712"/>
              <a:gd name="connsiteX0" fmla="*/ 0 w 5951188"/>
              <a:gd name="connsiteY0" fmla="*/ 6224210 h 6224210"/>
              <a:gd name="connsiteX1" fmla="*/ 945356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2448692 w 5951188"/>
              <a:gd name="connsiteY1" fmla="*/ 20147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1627281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35690"/>
              <a:gd name="connsiteY0" fmla="*/ 6208712 h 6208712"/>
              <a:gd name="connsiteX1" fmla="*/ 1627281 w 5935690"/>
              <a:gd name="connsiteY1" fmla="*/ 0 h 6208712"/>
              <a:gd name="connsiteX2" fmla="*/ 5935690 w 5935690"/>
              <a:gd name="connsiteY2" fmla="*/ 185980 h 6208712"/>
              <a:gd name="connsiteX3" fmla="*/ 2836069 w 5935690"/>
              <a:gd name="connsiteY3" fmla="*/ 6208712 h 6208712"/>
              <a:gd name="connsiteX4" fmla="*/ 0 w 5935690"/>
              <a:gd name="connsiteY4" fmla="*/ 6208712 h 6208712"/>
              <a:gd name="connsiteX0" fmla="*/ 0 w 5966687"/>
              <a:gd name="connsiteY0" fmla="*/ 6208712 h 6208712"/>
              <a:gd name="connsiteX1" fmla="*/ 1627281 w 5966687"/>
              <a:gd name="connsiteY1" fmla="*/ 0 h 6208712"/>
              <a:gd name="connsiteX2" fmla="*/ 5966687 w 5966687"/>
              <a:gd name="connsiteY2" fmla="*/ 15498 h 6208712"/>
              <a:gd name="connsiteX3" fmla="*/ 2836069 w 5966687"/>
              <a:gd name="connsiteY3" fmla="*/ 6208712 h 6208712"/>
              <a:gd name="connsiteX4" fmla="*/ 0 w 5966687"/>
              <a:gd name="connsiteY4" fmla="*/ 6208712 h 6208712"/>
              <a:gd name="connsiteX0" fmla="*/ 0 w 5982224"/>
              <a:gd name="connsiteY0" fmla="*/ 6208712 h 6224211"/>
              <a:gd name="connsiteX1" fmla="*/ 1627281 w 5982224"/>
              <a:gd name="connsiteY1" fmla="*/ 0 h 6224211"/>
              <a:gd name="connsiteX2" fmla="*/ 5966687 w 5982224"/>
              <a:gd name="connsiteY2" fmla="*/ 15498 h 6224211"/>
              <a:gd name="connsiteX3" fmla="*/ 5982224 w 5982224"/>
              <a:gd name="connsiteY3" fmla="*/ 6224211 h 6224211"/>
              <a:gd name="connsiteX4" fmla="*/ 0 w 5982224"/>
              <a:gd name="connsiteY4" fmla="*/ 6208712 h 6224211"/>
              <a:gd name="connsiteX0" fmla="*/ 3208190 w 4354943"/>
              <a:gd name="connsiteY0" fmla="*/ 6239709 h 6239709"/>
              <a:gd name="connsiteX1" fmla="*/ 0 w 4354943"/>
              <a:gd name="connsiteY1" fmla="*/ 0 h 6239709"/>
              <a:gd name="connsiteX2" fmla="*/ 4339406 w 4354943"/>
              <a:gd name="connsiteY2" fmla="*/ 15498 h 6239709"/>
              <a:gd name="connsiteX3" fmla="*/ 4354943 w 4354943"/>
              <a:gd name="connsiteY3" fmla="*/ 6224211 h 6239709"/>
              <a:gd name="connsiteX4" fmla="*/ 3208190 w 4354943"/>
              <a:gd name="connsiteY4" fmla="*/ 6239709 h 6239709"/>
              <a:gd name="connsiteX0" fmla="*/ 3037709 w 4354943"/>
              <a:gd name="connsiteY0" fmla="*/ 6208712 h 6224211"/>
              <a:gd name="connsiteX1" fmla="*/ 0 w 4354943"/>
              <a:gd name="connsiteY1" fmla="*/ 0 h 6224211"/>
              <a:gd name="connsiteX2" fmla="*/ 4339406 w 4354943"/>
              <a:gd name="connsiteY2" fmla="*/ 15498 h 6224211"/>
              <a:gd name="connsiteX3" fmla="*/ 4354943 w 4354943"/>
              <a:gd name="connsiteY3" fmla="*/ 6224211 h 6224211"/>
              <a:gd name="connsiteX4" fmla="*/ 3037709 w 4354943"/>
              <a:gd name="connsiteY4" fmla="*/ 6208712 h 6224211"/>
              <a:gd name="connsiteX0" fmla="*/ 3037709 w 4339444"/>
              <a:gd name="connsiteY0" fmla="*/ 6208712 h 6208712"/>
              <a:gd name="connsiteX1" fmla="*/ 0 w 4339444"/>
              <a:gd name="connsiteY1" fmla="*/ 0 h 6208712"/>
              <a:gd name="connsiteX2" fmla="*/ 4339406 w 4339444"/>
              <a:gd name="connsiteY2" fmla="*/ 15498 h 6208712"/>
              <a:gd name="connsiteX3" fmla="*/ 4339444 w 4339444"/>
              <a:gd name="connsiteY3" fmla="*/ 6193214 h 6208712"/>
              <a:gd name="connsiteX4" fmla="*/ 3037709 w 4339444"/>
              <a:gd name="connsiteY4" fmla="*/ 6208712 h 6208712"/>
              <a:gd name="connsiteX0" fmla="*/ 3037709 w 4339444"/>
              <a:gd name="connsiteY0" fmla="*/ 6211502 h 6211502"/>
              <a:gd name="connsiteX1" fmla="*/ 0 w 4339444"/>
              <a:gd name="connsiteY1" fmla="*/ 2790 h 6211502"/>
              <a:gd name="connsiteX2" fmla="*/ 4330262 w 4339444"/>
              <a:gd name="connsiteY2" fmla="*/ 0 h 6211502"/>
              <a:gd name="connsiteX3" fmla="*/ 4339444 w 4339444"/>
              <a:gd name="connsiteY3" fmla="*/ 6196004 h 6211502"/>
              <a:gd name="connsiteX4" fmla="*/ 3037709 w 4339444"/>
              <a:gd name="connsiteY4" fmla="*/ 6211502 h 6211502"/>
              <a:gd name="connsiteX0" fmla="*/ 3037709 w 4330300"/>
              <a:gd name="connsiteY0" fmla="*/ 6211502 h 6214292"/>
              <a:gd name="connsiteX1" fmla="*/ 0 w 4330300"/>
              <a:gd name="connsiteY1" fmla="*/ 2790 h 6214292"/>
              <a:gd name="connsiteX2" fmla="*/ 4330262 w 4330300"/>
              <a:gd name="connsiteY2" fmla="*/ 0 h 6214292"/>
              <a:gd name="connsiteX3" fmla="*/ 4330300 w 4330300"/>
              <a:gd name="connsiteY3" fmla="*/ 6214292 h 6214292"/>
              <a:gd name="connsiteX4" fmla="*/ 3037709 w 4330300"/>
              <a:gd name="connsiteY4" fmla="*/ 6211502 h 6214292"/>
              <a:gd name="connsiteX0" fmla="*/ 6265541 w 7558132"/>
              <a:gd name="connsiteY0" fmla="*/ 6211502 h 6214292"/>
              <a:gd name="connsiteX1" fmla="*/ 0 w 7558132"/>
              <a:gd name="connsiteY1" fmla="*/ 11934 h 6214292"/>
              <a:gd name="connsiteX2" fmla="*/ 7558094 w 7558132"/>
              <a:gd name="connsiteY2" fmla="*/ 0 h 6214292"/>
              <a:gd name="connsiteX3" fmla="*/ 7558132 w 7558132"/>
              <a:gd name="connsiteY3" fmla="*/ 6214292 h 6214292"/>
              <a:gd name="connsiteX4" fmla="*/ 6265541 w 7558132"/>
              <a:gd name="connsiteY4" fmla="*/ 6211502 h 6214292"/>
              <a:gd name="connsiteX0" fmla="*/ 6274685 w 7567276"/>
              <a:gd name="connsiteY0" fmla="*/ 6211502 h 6214292"/>
              <a:gd name="connsiteX1" fmla="*/ 0 w 7567276"/>
              <a:gd name="connsiteY1" fmla="*/ 2790 h 6214292"/>
              <a:gd name="connsiteX2" fmla="*/ 7567238 w 7567276"/>
              <a:gd name="connsiteY2" fmla="*/ 0 h 6214292"/>
              <a:gd name="connsiteX3" fmla="*/ 7567276 w 7567276"/>
              <a:gd name="connsiteY3" fmla="*/ 6214292 h 6214292"/>
              <a:gd name="connsiteX4" fmla="*/ 6274685 w 7567276"/>
              <a:gd name="connsiteY4" fmla="*/ 6211502 h 6214292"/>
              <a:gd name="connsiteX0" fmla="*/ 3055997 w 7567276"/>
              <a:gd name="connsiteY0" fmla="*/ 6220646 h 6220646"/>
              <a:gd name="connsiteX1" fmla="*/ 0 w 7567276"/>
              <a:gd name="connsiteY1" fmla="*/ 2790 h 6220646"/>
              <a:gd name="connsiteX2" fmla="*/ 7567238 w 7567276"/>
              <a:gd name="connsiteY2" fmla="*/ 0 h 6220646"/>
              <a:gd name="connsiteX3" fmla="*/ 7567276 w 7567276"/>
              <a:gd name="connsiteY3" fmla="*/ 6214292 h 6220646"/>
              <a:gd name="connsiteX4" fmla="*/ 3055997 w 7567276"/>
              <a:gd name="connsiteY4" fmla="*/ 6220646 h 62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7276" h="6220646">
                <a:moveTo>
                  <a:pt x="3055997" y="6220646"/>
                </a:moveTo>
                <a:lnTo>
                  <a:pt x="0" y="2790"/>
                </a:lnTo>
                <a:lnTo>
                  <a:pt x="7567238" y="0"/>
                </a:lnTo>
                <a:cubicBezTo>
                  <a:pt x="7567251" y="2059239"/>
                  <a:pt x="7567263" y="4155053"/>
                  <a:pt x="7567276" y="6214292"/>
                </a:cubicBezTo>
                <a:lnTo>
                  <a:pt x="3055997" y="6220646"/>
                </a:lnTo>
                <a:close/>
              </a:path>
            </a:pathLst>
          </a:custGeom>
          <a:solidFill>
            <a:schemeClr val="bg2"/>
          </a:solidFill>
        </p:spPr>
        <p:txBody>
          <a:bodyPr/>
          <a:lstStyle/>
          <a:p>
            <a:endParaRPr lang="en-US"/>
          </a:p>
        </p:txBody>
      </p:sp>
      <p:sp>
        <p:nvSpPr>
          <p:cNvPr id="13" name="TextBox 12"/>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777"/>
            <a:r>
              <a:rPr lang="en-US" sz="600" dirty="0">
                <a:solidFill>
                  <a:srgbClr val="58595B"/>
                </a:solidFill>
              </a:rPr>
              <a:t>Copyright © 2018, Oracle and/or its affiliates. All rights reserved.</a:t>
            </a:r>
          </a:p>
        </p:txBody>
      </p:sp>
    </p:spTree>
    <p:extLst>
      <p:ext uri="{BB962C8B-B14F-4D97-AF65-F5344CB8AC3E}">
        <p14:creationId xmlns:p14="http://schemas.microsoft.com/office/powerpoint/2010/main" val="1894653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A0D2F4-4279-D545-9F60-257F047C54E6}" type="datetime1">
              <a:rPr lang="en-US">
                <a:solidFill>
                  <a:srgbClr val="58595B"/>
                </a:solidFill>
              </a:rPr>
              <a:pPr/>
              <a:t>5/17/2018</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5" name="TextBox 4"/>
          <p:cNvSpPr txBox="1"/>
          <p:nvPr/>
        </p:nvSpPr>
        <p:spPr>
          <a:xfrm>
            <a:off x="398967" y="1028700"/>
            <a:ext cx="8346073" cy="666750"/>
          </a:xfrm>
          <a:prstGeom prst="rect">
            <a:avLst/>
          </a:prstGeom>
          <a:noFill/>
        </p:spPr>
        <p:txBody>
          <a:bodyPr wrap="none" lIns="0" tIns="0" rIns="0" bIns="0" rtlCol="0" anchor="b">
            <a:noAutofit/>
          </a:bodyPr>
          <a:lstStyle/>
          <a:p>
            <a:pPr defTabSz="685777">
              <a:lnSpc>
                <a:spcPct val="90000"/>
              </a:lnSpc>
            </a:pPr>
            <a:r>
              <a:rPr sz="2400">
                <a:solidFill>
                  <a:srgbClr val="58595B"/>
                </a:solidFill>
              </a:rPr>
              <a:t>Safe Harbor Statement</a:t>
            </a:r>
          </a:p>
        </p:txBody>
      </p:sp>
      <p:sp>
        <p:nvSpPr>
          <p:cNvPr id="6" name="TextBox 5"/>
          <p:cNvSpPr txBox="1"/>
          <p:nvPr/>
        </p:nvSpPr>
        <p:spPr>
          <a:xfrm>
            <a:off x="398967" y="1885950"/>
            <a:ext cx="8346073" cy="1714500"/>
          </a:xfrm>
          <a:prstGeom prst="rect">
            <a:avLst/>
          </a:prstGeom>
          <a:noFill/>
        </p:spPr>
        <p:txBody>
          <a:bodyPr wrap="square" lIns="0" tIns="0" rIns="0" bIns="0" rtlCol="0" anchor="t">
            <a:noAutofit/>
          </a:bodyPr>
          <a:lstStyle/>
          <a:p>
            <a:pPr defTabSz="685777">
              <a:lnSpc>
                <a:spcPct val="90000"/>
              </a:lnSpc>
            </a:pPr>
            <a:r>
              <a:rPr>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83818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65371" y="1291679"/>
            <a:ext cx="5813258" cy="2212700"/>
          </a:xfrm>
          <a:prstGeom prst="rect">
            <a:avLst/>
          </a:prstGeom>
        </p:spPr>
      </p:pic>
      <p:sp>
        <p:nvSpPr>
          <p:cNvPr id="2" name="Date Placeholder 1"/>
          <p:cNvSpPr>
            <a:spLocks noGrp="1"/>
          </p:cNvSpPr>
          <p:nvPr>
            <p:ph type="dt" sz="half" idx="10"/>
          </p:nvPr>
        </p:nvSpPr>
        <p:spPr/>
        <p:txBody>
          <a:bodyPr/>
          <a:lstStyle/>
          <a:p>
            <a:fld id="{7D07F16A-7BA6-2440-AC0F-C75259CE99C6}" type="datetime1">
              <a:rPr lang="en-US">
                <a:solidFill>
                  <a:srgbClr val="58595B"/>
                </a:solidFill>
              </a:rPr>
              <a:pPr/>
              <a:t>5/17/2018</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1413713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1_Title-Only">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duotone>
              <a:schemeClr val="accent4">
                <a:shade val="45000"/>
                <a:satMod val="135000"/>
              </a:schemeClr>
              <a:prstClr val="white"/>
            </a:duotone>
            <a:alphaModFix amt="51000"/>
            <a:extLst>
              <a:ext uri="{28A0092B-C50C-407E-A947-70E740481C1C}">
                <a14:useLocalDpi xmlns:a14="http://schemas.microsoft.com/office/drawing/2010/main"/>
              </a:ext>
            </a:extLst>
          </a:blip>
          <a:srcRect/>
          <a:stretch>
            <a:fillRect/>
          </a:stretch>
        </p:blipFill>
        <p:spPr bwMode="auto">
          <a:xfrm flipH="1">
            <a:off x="145297" y="81366"/>
            <a:ext cx="8853413" cy="4759559"/>
          </a:xfrm>
          <a:prstGeom prst="rect">
            <a:avLst/>
          </a:prstGeom>
          <a:noFill/>
          <a:ln>
            <a:noFill/>
          </a:ln>
          <a:extLst/>
        </p:spPr>
      </p:pic>
      <p:pic>
        <p:nvPicPr>
          <p:cNvPr id="21" name="Picture 20"/>
          <p:cNvPicPr>
            <a:picLocks noChangeAspect="1"/>
          </p:cNvPicPr>
          <p:nvPr userDrawn="1"/>
        </p:nvPicPr>
        <p:blipFill rotWithShape="1">
          <a:blip r:embed="rId3" cstate="email">
            <a:alphaModFix amt="47000"/>
            <a:extLst>
              <a:ext uri="{28A0092B-C50C-407E-A947-70E740481C1C}">
                <a14:useLocalDpi xmlns:a14="http://schemas.microsoft.com/office/drawing/2010/main"/>
              </a:ext>
            </a:extLst>
          </a:blip>
          <a:srcRect l="42964" t="7432" r="17569" b="6494"/>
          <a:stretch/>
        </p:blipFill>
        <p:spPr>
          <a:xfrm rot="5400000" flipH="1">
            <a:off x="6786041" y="-692420"/>
            <a:ext cx="1398293" cy="3050375"/>
          </a:xfrm>
          <a:prstGeom prst="rect">
            <a:avLst/>
          </a:prstGeom>
        </p:spPr>
      </p:pic>
      <p:pic>
        <p:nvPicPr>
          <p:cNvPr id="13" name="Picture 12"/>
          <p:cNvPicPr>
            <a:picLocks noChangeAspect="1"/>
          </p:cNvPicPr>
          <p:nvPr userDrawn="1"/>
        </p:nvPicPr>
        <p:blipFill rotWithShape="1">
          <a:blip r:embed="rId3" cstate="email">
            <a:alphaModFix amt="47000"/>
            <a:extLst>
              <a:ext uri="{28A0092B-C50C-407E-A947-70E740481C1C}">
                <a14:useLocalDpi xmlns:a14="http://schemas.microsoft.com/office/drawing/2010/main"/>
              </a:ext>
            </a:extLst>
          </a:blip>
          <a:srcRect l="42964" t="7432"/>
          <a:stretch/>
        </p:blipFill>
        <p:spPr>
          <a:xfrm rot="16200000">
            <a:off x="794322" y="-549555"/>
            <a:ext cx="2225110" cy="3612251"/>
          </a:xfrm>
          <a:prstGeom prst="rect">
            <a:avLst/>
          </a:prstGeom>
        </p:spPr>
      </p:pic>
      <p:grpSp>
        <p:nvGrpSpPr>
          <p:cNvPr id="14" name="Group 13"/>
          <p:cNvGrpSpPr/>
          <p:nvPr userDrawn="1"/>
        </p:nvGrpSpPr>
        <p:grpSpPr>
          <a:xfrm>
            <a:off x="0" y="0"/>
            <a:ext cx="9144430" cy="5143500"/>
            <a:chOff x="0" y="0"/>
            <a:chExt cx="12189398" cy="6858000"/>
          </a:xfrm>
          <a:solidFill>
            <a:srgbClr val="D8E1E6"/>
          </a:solidFill>
        </p:grpSpPr>
        <p:sp>
          <p:nvSpPr>
            <p:cNvPr id="15" name="Rectangle 14"/>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p>
          </p:txBody>
        </p:sp>
        <p:sp>
          <p:nvSpPr>
            <p:cNvPr id="17" name="Rectangle 16"/>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p>
          </p:txBody>
        </p:sp>
        <p:sp>
          <p:nvSpPr>
            <p:cNvPr id="18" name="Rectangle 17"/>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p>
          </p:txBody>
        </p:sp>
        <p:sp>
          <p:nvSpPr>
            <p:cNvPr id="19" name="Rectangle 18"/>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p>
          </p:txBody>
        </p:sp>
      </p:grpSp>
      <p:pic>
        <p:nvPicPr>
          <p:cNvPr id="29" name="Picture 28" descr="Oracle logo in white on red staging background"/>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
        <p:nvSpPr>
          <p:cNvPr id="2" name="Title 1"/>
          <p:cNvSpPr>
            <a:spLocks noGrp="1"/>
          </p:cNvSpPr>
          <p:nvPr>
            <p:ph type="title"/>
          </p:nvPr>
        </p:nvSpPr>
        <p:spPr/>
        <p:txBody>
          <a:bodyPr/>
          <a:lstStyle>
            <a:lvl1pPr>
              <a:defRPr sz="2700"/>
            </a:lvl1pPr>
          </a:lstStyle>
          <a:p>
            <a:r>
              <a:rPr lang="en-US" dirty="0"/>
              <a:t>Click to edit Master title style</a:t>
            </a:r>
          </a:p>
        </p:txBody>
      </p:sp>
      <p:sp>
        <p:nvSpPr>
          <p:cNvPr id="24"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a:defRPr sz="700">
                <a:solidFill>
                  <a:schemeClr val="tx1"/>
                </a:solidFill>
              </a:defRPr>
            </a:lvl1pPr>
          </a:lstStyle>
          <a:p>
            <a:fld id="{C51EAA63-D034-42AE-91FA-B13B9518C7BE}" type="slidenum">
              <a:rPr lang="en-US" smtClean="0"/>
              <a:pPr/>
              <a:t>‹#›</a:t>
            </a:fld>
            <a:endParaRPr lang="en-US" dirty="0"/>
          </a:p>
        </p:txBody>
      </p:sp>
      <p:sp>
        <p:nvSpPr>
          <p:cNvPr id="20" name="TextBox 19"/>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700" dirty="0">
                <a:solidFill>
                  <a:schemeClr val="tx1"/>
                </a:solidFill>
              </a:rPr>
              <a:t>Copyright © </a:t>
            </a:r>
            <a:r>
              <a:rPr lang="en-US" sz="700" dirty="0">
                <a:solidFill>
                  <a:schemeClr val="tx1"/>
                </a:solidFill>
              </a:rPr>
              <a:t>2017,</a:t>
            </a:r>
            <a:r>
              <a:rPr sz="700" dirty="0">
                <a:solidFill>
                  <a:schemeClr val="tx1"/>
                </a:solidFill>
              </a:rPr>
              <a:t> Oracle and/or its affiliates. All rights reserved.  </a:t>
            </a:r>
          </a:p>
        </p:txBody>
      </p:sp>
      <p:sp>
        <p:nvSpPr>
          <p:cNvPr id="22" name="Text Placeholder 12"/>
          <p:cNvSpPr>
            <a:spLocks noGrp="1"/>
          </p:cNvSpPr>
          <p:nvPr>
            <p:ph type="body" sz="quarter" idx="13" hasCustomPrompt="1"/>
          </p:nvPr>
        </p:nvSpPr>
        <p:spPr>
          <a:xfrm>
            <a:off x="398969" y="1030309"/>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2078304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2867343" y="2132872"/>
            <a:ext cx="3409314" cy="427160"/>
          </a:xfrm>
          <a:prstGeom prst="rect">
            <a:avLst/>
          </a:prstGeom>
        </p:spPr>
      </p:pic>
      <p:grpSp>
        <p:nvGrpSpPr>
          <p:cNvPr id="10" name="Group 9"/>
          <p:cNvGrpSpPr/>
          <p:nvPr/>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grpSp>
    </p:spTree>
    <p:extLst>
      <p:ext uri="{BB962C8B-B14F-4D97-AF65-F5344CB8AC3E}">
        <p14:creationId xmlns:p14="http://schemas.microsoft.com/office/powerpoint/2010/main" val="351856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398469" y="1485900"/>
            <a:ext cx="8347065"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Slide Number Placeholder 5"/>
          <p:cNvSpPr>
            <a:spLocks noGrp="1"/>
          </p:cNvSpPr>
          <p:nvPr>
            <p:ph type="sldNum" sz="quarter" idx="12"/>
          </p:nvPr>
        </p:nvSpPr>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7" name="Text Placeholder 12"/>
          <p:cNvSpPr>
            <a:spLocks noGrp="1"/>
          </p:cNvSpPr>
          <p:nvPr>
            <p:ph type="body" sz="quarter" idx="13" hasCustomPrompt="1"/>
          </p:nvPr>
        </p:nvSpPr>
        <p:spPr>
          <a:xfrm>
            <a:off x="398968"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346119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7_picture with bor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tretch>
            <a:fillRect/>
          </a:stretch>
        </p:blipFill>
        <p:spPr>
          <a:xfrm>
            <a:off x="2" y="1342"/>
            <a:ext cx="9141711" cy="5142158"/>
          </a:xfrm>
          <a:prstGeom prst="rect">
            <a:avLst/>
          </a:prstGeom>
        </p:spPr>
      </p:pic>
      <p:grpSp>
        <p:nvGrpSpPr>
          <p:cNvPr id="7" name="Group 6"/>
          <p:cNvGrpSpPr/>
          <p:nvPr userDrawn="1"/>
        </p:nvGrpSpPr>
        <p:grpSpPr bwMode="gray">
          <a:xfrm>
            <a:off x="0" y="0"/>
            <a:ext cx="9144431" cy="51435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grpSp>
      <p:sp>
        <p:nvSpPr>
          <p:cNvPr id="4" name="Date Placeholder 3"/>
          <p:cNvSpPr>
            <a:spLocks noGrp="1"/>
          </p:cNvSpPr>
          <p:nvPr>
            <p:ph type="dt" sz="half" idx="10"/>
          </p:nvPr>
        </p:nvSpPr>
        <p:spPr/>
        <p:txBody>
          <a:bodyPr/>
          <a:lstStyle>
            <a:lvl1pPr>
              <a:defRPr>
                <a:solidFill>
                  <a:srgbClr val="5F5F5F"/>
                </a:solidFill>
              </a:defRPr>
            </a:lvl1pPr>
          </a:lstStyle>
          <a:p>
            <a:fld id="{FA9FAB92-25B2-3F48-B035-8CEB1CC8A49C}" type="datetime1">
              <a:rPr lang="en-US"/>
              <a:pPr/>
              <a:t>5/17/2018</a:t>
            </a:fld>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3" name="TextBox 12"/>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777"/>
            <a:r>
              <a:rPr lang="en-US" sz="600" dirty="0">
                <a:solidFill>
                  <a:srgbClr val="58595B"/>
                </a:solidFill>
              </a:rPr>
              <a:t>Copyright © 2018, Oracle and/or its affiliates. All rights reserved.</a:t>
            </a:r>
          </a:p>
        </p:txBody>
      </p:sp>
    </p:spTree>
    <p:extLst>
      <p:ext uri="{BB962C8B-B14F-4D97-AF65-F5344CB8AC3E}">
        <p14:creationId xmlns:p14="http://schemas.microsoft.com/office/powerpoint/2010/main" val="4024050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pic>
        <p:nvPicPr>
          <p:cNvPr id="9" name="Picture Placeholder 6"/>
          <p:cNvPicPr>
            <a:picLocks noChangeAspect="1"/>
          </p:cNvPicPr>
          <p:nvPr userDrawn="1"/>
        </p:nvPicPr>
        <p:blipFill>
          <a:blip r:embed="rId2" cstate="screen">
            <a:extLst>
              <a:ext uri="{BEBA8EAE-BF5A-486C-A8C5-ECC9F3942E4B}">
                <a14:imgProps xmlns:a14="http://schemas.microsoft.com/office/drawing/2010/main">
                  <a14:imgLayer r:embed="rId3">
                    <a14:imgEffect>
                      <a14:artisticBlur/>
                    </a14:imgEffect>
                    <a14:imgEffect>
                      <a14:brightnessContrast bright="-20000" contrast="20000"/>
                    </a14:imgEffect>
                  </a14:imgLayer>
                </a14:imgProps>
              </a:ext>
              <a:ext uri="{28A0092B-C50C-407E-A947-70E740481C1C}">
                <a14:useLocalDpi xmlns:a14="http://schemas.microsoft.com/office/drawing/2010/main"/>
              </a:ext>
            </a:extLst>
          </a:blip>
          <a:srcRect/>
          <a:stretch>
            <a:fillRect/>
          </a:stretch>
        </p:blipFill>
        <p:spPr>
          <a:xfrm>
            <a:off x="150620" y="141807"/>
            <a:ext cx="8851029" cy="4657726"/>
          </a:xfrm>
          <a:prstGeom prst="rect">
            <a:avLst/>
          </a:prstGeom>
        </p:spPr>
      </p:pic>
      <p:sp>
        <p:nvSpPr>
          <p:cNvPr id="3" name="Date Placeholder 2"/>
          <p:cNvSpPr>
            <a:spLocks noGrp="1"/>
          </p:cNvSpPr>
          <p:nvPr>
            <p:ph type="dt" sz="half" idx="10"/>
          </p:nvPr>
        </p:nvSpPr>
        <p:spPr/>
        <p:txBody>
          <a:bodyPr/>
          <a:lstStyle/>
          <a:p>
            <a:fld id="{495CBC26-3C71-0340-9B98-0974CBCD7B1E}" type="datetime1">
              <a:rPr lang="en-US">
                <a:solidFill>
                  <a:srgbClr val="58595B"/>
                </a:solidFill>
              </a:rPr>
              <a:pPr/>
              <a:t>5/17/2018</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
        <p:nvSpPr>
          <p:cNvPr id="8" name="Text Placeholder 2"/>
          <p:cNvSpPr>
            <a:spLocks noGrp="1"/>
          </p:cNvSpPr>
          <p:nvPr>
            <p:ph idx="1"/>
          </p:nvPr>
        </p:nvSpPr>
        <p:spPr>
          <a:xfrm>
            <a:off x="398469" y="1381126"/>
            <a:ext cx="8347065" cy="3178968"/>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descr="Oracle logo in white on red staging background" title="Oracle red badge logo"/>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39180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Customer Calibri">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duotone>
              <a:schemeClr val="bg2">
                <a:shade val="45000"/>
                <a:satMod val="135000"/>
              </a:schemeClr>
              <a:prstClr val="white"/>
            </a:duotone>
            <a:lum bright="20000" contrast="-20000"/>
          </a:blip>
          <a:stretch>
            <a:fillRect/>
          </a:stretch>
        </p:blipFill>
        <p:spPr>
          <a:xfrm>
            <a:off x="274115" y="1680451"/>
            <a:ext cx="700548" cy="609997"/>
          </a:xfrm>
          <a:prstGeom prst="rect">
            <a:avLst/>
          </a:prstGeom>
        </p:spPr>
      </p:pic>
      <p:sp>
        <p:nvSpPr>
          <p:cNvPr id="2" name="Date Placeholder 1"/>
          <p:cNvSpPr>
            <a:spLocks noGrp="1"/>
          </p:cNvSpPr>
          <p:nvPr>
            <p:ph type="dt" sz="half" idx="10"/>
          </p:nvPr>
        </p:nvSpPr>
        <p:spPr/>
        <p:txBody>
          <a:bodyPr/>
          <a:lstStyle/>
          <a:p>
            <a:fld id="{7646E195-8178-AF41-B0EC-E7AB915E8C18}" type="datetime1">
              <a:rPr lang="en-GB" smtClean="0">
                <a:solidFill>
                  <a:srgbClr val="58595B"/>
                </a:solidFill>
              </a:rPr>
              <a:pPr/>
              <a:t>17/05/2018</a:t>
            </a:fld>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4" name="Text Placeholder 23"/>
          <p:cNvSpPr>
            <a:spLocks noGrp="1"/>
          </p:cNvSpPr>
          <p:nvPr>
            <p:ph type="body" sz="quarter" idx="14" hasCustomPrompt="1"/>
          </p:nvPr>
        </p:nvSpPr>
        <p:spPr>
          <a:xfrm>
            <a:off x="398963" y="1051815"/>
            <a:ext cx="2882820" cy="705600"/>
          </a:xfrm>
        </p:spPr>
        <p:txBody>
          <a:bodyPr/>
          <a:lstStyle>
            <a:lvl1pPr marL="0" indent="0">
              <a:buNone/>
              <a:defRPr sz="1500">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25" name="Text Placeholder 23"/>
          <p:cNvSpPr>
            <a:spLocks noGrp="1"/>
          </p:cNvSpPr>
          <p:nvPr>
            <p:ph type="body" sz="quarter" idx="15" hasCustomPrompt="1"/>
          </p:nvPr>
        </p:nvSpPr>
        <p:spPr>
          <a:xfrm>
            <a:off x="398964" y="2048070"/>
            <a:ext cx="4601367" cy="1519142"/>
          </a:xfrm>
        </p:spPr>
        <p:txBody>
          <a:bodyPr/>
          <a:lstStyle>
            <a:lvl1pPr marL="0" indent="0">
              <a:buNone/>
              <a:defRPr sz="1400" b="1">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33" name="Picture Placeholder 32"/>
          <p:cNvSpPr>
            <a:spLocks noGrp="1"/>
          </p:cNvSpPr>
          <p:nvPr>
            <p:ph type="pic" sz="quarter" idx="19"/>
          </p:nvPr>
        </p:nvSpPr>
        <p:spPr>
          <a:xfrm>
            <a:off x="3356548" y="391389"/>
            <a:ext cx="1018146" cy="1029294"/>
          </a:xfrm>
        </p:spPr>
        <p:txBody>
          <a:bodyPr anchor="ctr"/>
          <a:lstStyle>
            <a:lvl1pPr marL="0" indent="0" algn="ctr">
              <a:buNone/>
              <a:defRPr sz="800"/>
            </a:lvl1pPr>
          </a:lstStyle>
          <a:p>
            <a:endParaRPr lang="en-US"/>
          </a:p>
        </p:txBody>
      </p:sp>
      <p:sp>
        <p:nvSpPr>
          <p:cNvPr id="6" name="Title 5"/>
          <p:cNvSpPr>
            <a:spLocks noGrp="1"/>
          </p:cNvSpPr>
          <p:nvPr>
            <p:ph type="title" hasCustomPrompt="1"/>
          </p:nvPr>
        </p:nvSpPr>
        <p:spPr>
          <a:xfrm>
            <a:off x="398963" y="391389"/>
            <a:ext cx="2882820" cy="666750"/>
          </a:xfrm>
        </p:spPr>
        <p:txBody>
          <a:bodyPr/>
          <a:lstStyle>
            <a:lvl1pPr>
              <a:defRPr b="1">
                <a:solidFill>
                  <a:schemeClr val="tx2"/>
                </a:solidFill>
              </a:defRPr>
            </a:lvl1pPr>
          </a:lstStyle>
          <a:p>
            <a:r>
              <a:rPr lang="en-US" dirty="0"/>
              <a:t>CLICK TO EDIT MASTER</a:t>
            </a:r>
          </a:p>
        </p:txBody>
      </p:sp>
      <p:sp>
        <p:nvSpPr>
          <p:cNvPr id="18" name="Picture Placeholder 6"/>
          <p:cNvSpPr>
            <a:spLocks noGrp="1"/>
          </p:cNvSpPr>
          <p:nvPr>
            <p:ph type="pic" sz="quarter" idx="20"/>
          </p:nvPr>
        </p:nvSpPr>
        <p:spPr>
          <a:xfrm>
            <a:off x="4309796" y="139778"/>
            <a:ext cx="4689126" cy="4660719"/>
          </a:xfrm>
          <a:custGeom>
            <a:avLst/>
            <a:gdLst>
              <a:gd name="connsiteX0" fmla="*/ 0 w 3781425"/>
              <a:gd name="connsiteY0" fmla="*/ 6208712 h 6208712"/>
              <a:gd name="connsiteX1" fmla="*/ 945356 w 3781425"/>
              <a:gd name="connsiteY1" fmla="*/ 0 h 6208712"/>
              <a:gd name="connsiteX2" fmla="*/ 3781425 w 3781425"/>
              <a:gd name="connsiteY2" fmla="*/ 0 h 6208712"/>
              <a:gd name="connsiteX3" fmla="*/ 2836069 w 3781425"/>
              <a:gd name="connsiteY3" fmla="*/ 6208712 h 6208712"/>
              <a:gd name="connsiteX4" fmla="*/ 0 w 3781425"/>
              <a:gd name="connsiteY4" fmla="*/ 6208712 h 6208712"/>
              <a:gd name="connsiteX0" fmla="*/ 0 w 5951188"/>
              <a:gd name="connsiteY0" fmla="*/ 6224210 h 6224210"/>
              <a:gd name="connsiteX1" fmla="*/ 945356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2448692 w 5951188"/>
              <a:gd name="connsiteY1" fmla="*/ 20147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1627281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35690"/>
              <a:gd name="connsiteY0" fmla="*/ 6208712 h 6208712"/>
              <a:gd name="connsiteX1" fmla="*/ 1627281 w 5935690"/>
              <a:gd name="connsiteY1" fmla="*/ 0 h 6208712"/>
              <a:gd name="connsiteX2" fmla="*/ 5935690 w 5935690"/>
              <a:gd name="connsiteY2" fmla="*/ 185980 h 6208712"/>
              <a:gd name="connsiteX3" fmla="*/ 2836069 w 5935690"/>
              <a:gd name="connsiteY3" fmla="*/ 6208712 h 6208712"/>
              <a:gd name="connsiteX4" fmla="*/ 0 w 5935690"/>
              <a:gd name="connsiteY4" fmla="*/ 6208712 h 6208712"/>
              <a:gd name="connsiteX0" fmla="*/ 0 w 5966687"/>
              <a:gd name="connsiteY0" fmla="*/ 6208712 h 6208712"/>
              <a:gd name="connsiteX1" fmla="*/ 1627281 w 5966687"/>
              <a:gd name="connsiteY1" fmla="*/ 0 h 6208712"/>
              <a:gd name="connsiteX2" fmla="*/ 5966687 w 5966687"/>
              <a:gd name="connsiteY2" fmla="*/ 15498 h 6208712"/>
              <a:gd name="connsiteX3" fmla="*/ 2836069 w 5966687"/>
              <a:gd name="connsiteY3" fmla="*/ 6208712 h 6208712"/>
              <a:gd name="connsiteX4" fmla="*/ 0 w 5966687"/>
              <a:gd name="connsiteY4" fmla="*/ 6208712 h 6208712"/>
              <a:gd name="connsiteX0" fmla="*/ 0 w 5982224"/>
              <a:gd name="connsiteY0" fmla="*/ 6208712 h 6224211"/>
              <a:gd name="connsiteX1" fmla="*/ 1627281 w 5982224"/>
              <a:gd name="connsiteY1" fmla="*/ 0 h 6224211"/>
              <a:gd name="connsiteX2" fmla="*/ 5966687 w 5982224"/>
              <a:gd name="connsiteY2" fmla="*/ 15498 h 6224211"/>
              <a:gd name="connsiteX3" fmla="*/ 5982224 w 5982224"/>
              <a:gd name="connsiteY3" fmla="*/ 6224211 h 6224211"/>
              <a:gd name="connsiteX4" fmla="*/ 0 w 5982224"/>
              <a:gd name="connsiteY4" fmla="*/ 6208712 h 6224211"/>
              <a:gd name="connsiteX0" fmla="*/ 3208190 w 4354943"/>
              <a:gd name="connsiteY0" fmla="*/ 6239709 h 6239709"/>
              <a:gd name="connsiteX1" fmla="*/ 0 w 4354943"/>
              <a:gd name="connsiteY1" fmla="*/ 0 h 6239709"/>
              <a:gd name="connsiteX2" fmla="*/ 4339406 w 4354943"/>
              <a:gd name="connsiteY2" fmla="*/ 15498 h 6239709"/>
              <a:gd name="connsiteX3" fmla="*/ 4354943 w 4354943"/>
              <a:gd name="connsiteY3" fmla="*/ 6224211 h 6239709"/>
              <a:gd name="connsiteX4" fmla="*/ 3208190 w 4354943"/>
              <a:gd name="connsiteY4" fmla="*/ 6239709 h 6239709"/>
              <a:gd name="connsiteX0" fmla="*/ 3037709 w 4354943"/>
              <a:gd name="connsiteY0" fmla="*/ 6208712 h 6224211"/>
              <a:gd name="connsiteX1" fmla="*/ 0 w 4354943"/>
              <a:gd name="connsiteY1" fmla="*/ 0 h 6224211"/>
              <a:gd name="connsiteX2" fmla="*/ 4339406 w 4354943"/>
              <a:gd name="connsiteY2" fmla="*/ 15498 h 6224211"/>
              <a:gd name="connsiteX3" fmla="*/ 4354943 w 4354943"/>
              <a:gd name="connsiteY3" fmla="*/ 6224211 h 6224211"/>
              <a:gd name="connsiteX4" fmla="*/ 3037709 w 4354943"/>
              <a:gd name="connsiteY4" fmla="*/ 6208712 h 6224211"/>
              <a:gd name="connsiteX0" fmla="*/ 3037709 w 4339444"/>
              <a:gd name="connsiteY0" fmla="*/ 6208712 h 6208712"/>
              <a:gd name="connsiteX1" fmla="*/ 0 w 4339444"/>
              <a:gd name="connsiteY1" fmla="*/ 0 h 6208712"/>
              <a:gd name="connsiteX2" fmla="*/ 4339406 w 4339444"/>
              <a:gd name="connsiteY2" fmla="*/ 15498 h 6208712"/>
              <a:gd name="connsiteX3" fmla="*/ 4339444 w 4339444"/>
              <a:gd name="connsiteY3" fmla="*/ 6193214 h 6208712"/>
              <a:gd name="connsiteX4" fmla="*/ 3037709 w 4339444"/>
              <a:gd name="connsiteY4" fmla="*/ 6208712 h 6208712"/>
              <a:gd name="connsiteX0" fmla="*/ 3037709 w 4339444"/>
              <a:gd name="connsiteY0" fmla="*/ 6211502 h 6211502"/>
              <a:gd name="connsiteX1" fmla="*/ 0 w 4339444"/>
              <a:gd name="connsiteY1" fmla="*/ 2790 h 6211502"/>
              <a:gd name="connsiteX2" fmla="*/ 4330262 w 4339444"/>
              <a:gd name="connsiteY2" fmla="*/ 0 h 6211502"/>
              <a:gd name="connsiteX3" fmla="*/ 4339444 w 4339444"/>
              <a:gd name="connsiteY3" fmla="*/ 6196004 h 6211502"/>
              <a:gd name="connsiteX4" fmla="*/ 3037709 w 4339444"/>
              <a:gd name="connsiteY4" fmla="*/ 6211502 h 6211502"/>
              <a:gd name="connsiteX0" fmla="*/ 3037709 w 4330300"/>
              <a:gd name="connsiteY0" fmla="*/ 6211502 h 6214292"/>
              <a:gd name="connsiteX1" fmla="*/ 0 w 4330300"/>
              <a:gd name="connsiteY1" fmla="*/ 2790 h 6214292"/>
              <a:gd name="connsiteX2" fmla="*/ 4330262 w 4330300"/>
              <a:gd name="connsiteY2" fmla="*/ 0 h 6214292"/>
              <a:gd name="connsiteX3" fmla="*/ 4330300 w 4330300"/>
              <a:gd name="connsiteY3" fmla="*/ 6214292 h 6214292"/>
              <a:gd name="connsiteX4" fmla="*/ 3037709 w 4330300"/>
              <a:gd name="connsiteY4" fmla="*/ 6211502 h 6214292"/>
              <a:gd name="connsiteX0" fmla="*/ 6265541 w 7558132"/>
              <a:gd name="connsiteY0" fmla="*/ 6211502 h 6214292"/>
              <a:gd name="connsiteX1" fmla="*/ 0 w 7558132"/>
              <a:gd name="connsiteY1" fmla="*/ 11934 h 6214292"/>
              <a:gd name="connsiteX2" fmla="*/ 7558094 w 7558132"/>
              <a:gd name="connsiteY2" fmla="*/ 0 h 6214292"/>
              <a:gd name="connsiteX3" fmla="*/ 7558132 w 7558132"/>
              <a:gd name="connsiteY3" fmla="*/ 6214292 h 6214292"/>
              <a:gd name="connsiteX4" fmla="*/ 6265541 w 7558132"/>
              <a:gd name="connsiteY4" fmla="*/ 6211502 h 6214292"/>
              <a:gd name="connsiteX0" fmla="*/ 6274685 w 7567276"/>
              <a:gd name="connsiteY0" fmla="*/ 6211502 h 6214292"/>
              <a:gd name="connsiteX1" fmla="*/ 0 w 7567276"/>
              <a:gd name="connsiteY1" fmla="*/ 2790 h 6214292"/>
              <a:gd name="connsiteX2" fmla="*/ 7567238 w 7567276"/>
              <a:gd name="connsiteY2" fmla="*/ 0 h 6214292"/>
              <a:gd name="connsiteX3" fmla="*/ 7567276 w 7567276"/>
              <a:gd name="connsiteY3" fmla="*/ 6214292 h 6214292"/>
              <a:gd name="connsiteX4" fmla="*/ 6274685 w 7567276"/>
              <a:gd name="connsiteY4" fmla="*/ 6211502 h 6214292"/>
              <a:gd name="connsiteX0" fmla="*/ 3055997 w 7567276"/>
              <a:gd name="connsiteY0" fmla="*/ 6220646 h 6220646"/>
              <a:gd name="connsiteX1" fmla="*/ 0 w 7567276"/>
              <a:gd name="connsiteY1" fmla="*/ 2790 h 6220646"/>
              <a:gd name="connsiteX2" fmla="*/ 7567238 w 7567276"/>
              <a:gd name="connsiteY2" fmla="*/ 0 h 6220646"/>
              <a:gd name="connsiteX3" fmla="*/ 7567276 w 7567276"/>
              <a:gd name="connsiteY3" fmla="*/ 6214292 h 6220646"/>
              <a:gd name="connsiteX4" fmla="*/ 3055997 w 7567276"/>
              <a:gd name="connsiteY4" fmla="*/ 6220646 h 6220646"/>
              <a:gd name="connsiteX0" fmla="*/ 0 w 4511279"/>
              <a:gd name="connsiteY0" fmla="*/ 6220646 h 6220646"/>
              <a:gd name="connsiteX1" fmla="*/ 1881763 w 4511279"/>
              <a:gd name="connsiteY1" fmla="*/ 1520694 h 6220646"/>
              <a:gd name="connsiteX2" fmla="*/ 4511241 w 4511279"/>
              <a:gd name="connsiteY2" fmla="*/ 0 h 6220646"/>
              <a:gd name="connsiteX3" fmla="*/ 4511279 w 4511279"/>
              <a:gd name="connsiteY3" fmla="*/ 6214292 h 6220646"/>
              <a:gd name="connsiteX4" fmla="*/ 0 w 4511279"/>
              <a:gd name="connsiteY4" fmla="*/ 6220646 h 6220646"/>
              <a:gd name="connsiteX0" fmla="*/ 1739261 w 6250540"/>
              <a:gd name="connsiteY0" fmla="*/ 6220646 h 6220646"/>
              <a:gd name="connsiteX1" fmla="*/ 0 w 6250540"/>
              <a:gd name="connsiteY1" fmla="*/ 2790 h 6220646"/>
              <a:gd name="connsiteX2" fmla="*/ 6250502 w 6250540"/>
              <a:gd name="connsiteY2" fmla="*/ 0 h 6220646"/>
              <a:gd name="connsiteX3" fmla="*/ 6250540 w 6250540"/>
              <a:gd name="connsiteY3" fmla="*/ 6214292 h 6220646"/>
              <a:gd name="connsiteX4" fmla="*/ 1739261 w 6250540"/>
              <a:gd name="connsiteY4" fmla="*/ 6220646 h 6220646"/>
              <a:gd name="connsiteX0" fmla="*/ 4189853 w 6250540"/>
              <a:gd name="connsiteY0" fmla="*/ 5754302 h 6214292"/>
              <a:gd name="connsiteX1" fmla="*/ 0 w 6250540"/>
              <a:gd name="connsiteY1" fmla="*/ 2790 h 6214292"/>
              <a:gd name="connsiteX2" fmla="*/ 6250502 w 6250540"/>
              <a:gd name="connsiteY2" fmla="*/ 0 h 6214292"/>
              <a:gd name="connsiteX3" fmla="*/ 6250540 w 6250540"/>
              <a:gd name="connsiteY3" fmla="*/ 6214292 h 6214292"/>
              <a:gd name="connsiteX4" fmla="*/ 4189853 w 6250540"/>
              <a:gd name="connsiteY4" fmla="*/ 5754302 h 6214292"/>
              <a:gd name="connsiteX0" fmla="*/ 3065141 w 6250540"/>
              <a:gd name="connsiteY0" fmla="*/ 6211502 h 6214292"/>
              <a:gd name="connsiteX1" fmla="*/ 0 w 6250540"/>
              <a:gd name="connsiteY1" fmla="*/ 2790 h 6214292"/>
              <a:gd name="connsiteX2" fmla="*/ 6250502 w 6250540"/>
              <a:gd name="connsiteY2" fmla="*/ 0 h 6214292"/>
              <a:gd name="connsiteX3" fmla="*/ 6250540 w 6250540"/>
              <a:gd name="connsiteY3" fmla="*/ 6214292 h 6214292"/>
              <a:gd name="connsiteX4" fmla="*/ 3065141 w 6250540"/>
              <a:gd name="connsiteY4" fmla="*/ 6211502 h 621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540" h="6214292">
                <a:moveTo>
                  <a:pt x="3065141" y="6211502"/>
                </a:moveTo>
                <a:lnTo>
                  <a:pt x="0" y="2790"/>
                </a:lnTo>
                <a:lnTo>
                  <a:pt x="6250502" y="0"/>
                </a:lnTo>
                <a:cubicBezTo>
                  <a:pt x="6250515" y="2059239"/>
                  <a:pt x="6250527" y="4155053"/>
                  <a:pt x="6250540" y="6214292"/>
                </a:cubicBezTo>
                <a:lnTo>
                  <a:pt x="3065141" y="6211502"/>
                </a:lnTo>
                <a:close/>
              </a:path>
            </a:pathLst>
          </a:custGeom>
          <a:solidFill>
            <a:schemeClr val="bg2"/>
          </a:solidFill>
        </p:spPr>
        <p:txBody>
          <a:bodyPr/>
          <a:lstStyle/>
          <a:p>
            <a:endParaRPr lang="en-US"/>
          </a:p>
        </p:txBody>
      </p:sp>
    </p:spTree>
    <p:extLst>
      <p:ext uri="{BB962C8B-B14F-4D97-AF65-F5344CB8AC3E}">
        <p14:creationId xmlns:p14="http://schemas.microsoft.com/office/powerpoint/2010/main" val="408863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4_Customer Calibri">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duotone>
              <a:schemeClr val="bg2">
                <a:shade val="45000"/>
                <a:satMod val="135000"/>
              </a:schemeClr>
              <a:prstClr val="white"/>
            </a:duotone>
            <a:lum bright="20000" contrast="-20000"/>
          </a:blip>
          <a:stretch>
            <a:fillRect/>
          </a:stretch>
        </p:blipFill>
        <p:spPr>
          <a:xfrm>
            <a:off x="274115" y="1680451"/>
            <a:ext cx="700548" cy="609997"/>
          </a:xfrm>
          <a:prstGeom prst="rect">
            <a:avLst/>
          </a:prstGeom>
        </p:spPr>
      </p:pic>
      <p:sp>
        <p:nvSpPr>
          <p:cNvPr id="2" name="Date Placeholder 1"/>
          <p:cNvSpPr>
            <a:spLocks noGrp="1"/>
          </p:cNvSpPr>
          <p:nvPr>
            <p:ph type="dt" sz="half" idx="10"/>
          </p:nvPr>
        </p:nvSpPr>
        <p:spPr/>
        <p:txBody>
          <a:bodyPr/>
          <a:lstStyle/>
          <a:p>
            <a:fld id="{7646E195-8178-AF41-B0EC-E7AB915E8C18}" type="datetime1">
              <a:rPr lang="en-GB" smtClean="0">
                <a:solidFill>
                  <a:srgbClr val="58595B"/>
                </a:solidFill>
              </a:rPr>
              <a:pPr/>
              <a:t>17/05/2018</a:t>
            </a:fld>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4" name="Text Placeholder 23"/>
          <p:cNvSpPr>
            <a:spLocks noGrp="1"/>
          </p:cNvSpPr>
          <p:nvPr>
            <p:ph type="body" sz="quarter" idx="14" hasCustomPrompt="1"/>
          </p:nvPr>
        </p:nvSpPr>
        <p:spPr>
          <a:xfrm>
            <a:off x="398963" y="1051815"/>
            <a:ext cx="2882820" cy="705600"/>
          </a:xfrm>
        </p:spPr>
        <p:txBody>
          <a:bodyPr/>
          <a:lstStyle>
            <a:lvl1pPr marL="0" indent="0">
              <a:buNone/>
              <a:defRPr sz="1500">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25" name="Text Placeholder 23"/>
          <p:cNvSpPr>
            <a:spLocks noGrp="1"/>
          </p:cNvSpPr>
          <p:nvPr>
            <p:ph type="body" sz="quarter" idx="15" hasCustomPrompt="1"/>
          </p:nvPr>
        </p:nvSpPr>
        <p:spPr>
          <a:xfrm>
            <a:off x="398964" y="2048070"/>
            <a:ext cx="4601367" cy="1519142"/>
          </a:xfrm>
        </p:spPr>
        <p:txBody>
          <a:bodyPr/>
          <a:lstStyle>
            <a:lvl1pPr marL="0" indent="0">
              <a:buNone/>
              <a:defRPr sz="1400" b="1">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33" name="Picture Placeholder 32"/>
          <p:cNvSpPr>
            <a:spLocks noGrp="1"/>
          </p:cNvSpPr>
          <p:nvPr>
            <p:ph type="pic" sz="quarter" idx="19"/>
          </p:nvPr>
        </p:nvSpPr>
        <p:spPr>
          <a:xfrm>
            <a:off x="3356548" y="391389"/>
            <a:ext cx="1018146" cy="1029294"/>
          </a:xfrm>
        </p:spPr>
        <p:txBody>
          <a:bodyPr anchor="ctr"/>
          <a:lstStyle>
            <a:lvl1pPr marL="0" indent="0" algn="ctr">
              <a:buNone/>
              <a:defRPr sz="800"/>
            </a:lvl1pPr>
          </a:lstStyle>
          <a:p>
            <a:endParaRPr lang="en-US"/>
          </a:p>
        </p:txBody>
      </p:sp>
      <p:sp>
        <p:nvSpPr>
          <p:cNvPr id="6" name="Title 5"/>
          <p:cNvSpPr>
            <a:spLocks noGrp="1"/>
          </p:cNvSpPr>
          <p:nvPr>
            <p:ph type="title" hasCustomPrompt="1"/>
          </p:nvPr>
        </p:nvSpPr>
        <p:spPr>
          <a:xfrm>
            <a:off x="398963" y="391389"/>
            <a:ext cx="2882820" cy="666750"/>
          </a:xfrm>
        </p:spPr>
        <p:txBody>
          <a:bodyPr/>
          <a:lstStyle>
            <a:lvl1pPr>
              <a:defRPr b="1">
                <a:solidFill>
                  <a:schemeClr val="tx2"/>
                </a:solidFill>
              </a:defRPr>
            </a:lvl1pPr>
          </a:lstStyle>
          <a:p>
            <a:r>
              <a:rPr lang="en-US" dirty="0"/>
              <a:t>CLICK TO EDIT MASTER</a:t>
            </a:r>
          </a:p>
        </p:txBody>
      </p:sp>
      <p:sp>
        <p:nvSpPr>
          <p:cNvPr id="18" name="Picture Placeholder 6"/>
          <p:cNvSpPr>
            <a:spLocks noGrp="1"/>
          </p:cNvSpPr>
          <p:nvPr>
            <p:ph type="pic" sz="quarter" idx="20"/>
          </p:nvPr>
        </p:nvSpPr>
        <p:spPr>
          <a:xfrm>
            <a:off x="4309796" y="139778"/>
            <a:ext cx="4689126" cy="4660719"/>
          </a:xfrm>
          <a:custGeom>
            <a:avLst/>
            <a:gdLst>
              <a:gd name="connsiteX0" fmla="*/ 0 w 3781425"/>
              <a:gd name="connsiteY0" fmla="*/ 6208712 h 6208712"/>
              <a:gd name="connsiteX1" fmla="*/ 945356 w 3781425"/>
              <a:gd name="connsiteY1" fmla="*/ 0 h 6208712"/>
              <a:gd name="connsiteX2" fmla="*/ 3781425 w 3781425"/>
              <a:gd name="connsiteY2" fmla="*/ 0 h 6208712"/>
              <a:gd name="connsiteX3" fmla="*/ 2836069 w 3781425"/>
              <a:gd name="connsiteY3" fmla="*/ 6208712 h 6208712"/>
              <a:gd name="connsiteX4" fmla="*/ 0 w 3781425"/>
              <a:gd name="connsiteY4" fmla="*/ 6208712 h 6208712"/>
              <a:gd name="connsiteX0" fmla="*/ 0 w 5951188"/>
              <a:gd name="connsiteY0" fmla="*/ 6224210 h 6224210"/>
              <a:gd name="connsiteX1" fmla="*/ 945356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2448692 w 5951188"/>
              <a:gd name="connsiteY1" fmla="*/ 20147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1627281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35690"/>
              <a:gd name="connsiteY0" fmla="*/ 6208712 h 6208712"/>
              <a:gd name="connsiteX1" fmla="*/ 1627281 w 5935690"/>
              <a:gd name="connsiteY1" fmla="*/ 0 h 6208712"/>
              <a:gd name="connsiteX2" fmla="*/ 5935690 w 5935690"/>
              <a:gd name="connsiteY2" fmla="*/ 185980 h 6208712"/>
              <a:gd name="connsiteX3" fmla="*/ 2836069 w 5935690"/>
              <a:gd name="connsiteY3" fmla="*/ 6208712 h 6208712"/>
              <a:gd name="connsiteX4" fmla="*/ 0 w 5935690"/>
              <a:gd name="connsiteY4" fmla="*/ 6208712 h 6208712"/>
              <a:gd name="connsiteX0" fmla="*/ 0 w 5966687"/>
              <a:gd name="connsiteY0" fmla="*/ 6208712 h 6208712"/>
              <a:gd name="connsiteX1" fmla="*/ 1627281 w 5966687"/>
              <a:gd name="connsiteY1" fmla="*/ 0 h 6208712"/>
              <a:gd name="connsiteX2" fmla="*/ 5966687 w 5966687"/>
              <a:gd name="connsiteY2" fmla="*/ 15498 h 6208712"/>
              <a:gd name="connsiteX3" fmla="*/ 2836069 w 5966687"/>
              <a:gd name="connsiteY3" fmla="*/ 6208712 h 6208712"/>
              <a:gd name="connsiteX4" fmla="*/ 0 w 5966687"/>
              <a:gd name="connsiteY4" fmla="*/ 6208712 h 6208712"/>
              <a:gd name="connsiteX0" fmla="*/ 0 w 5982224"/>
              <a:gd name="connsiteY0" fmla="*/ 6208712 h 6224211"/>
              <a:gd name="connsiteX1" fmla="*/ 1627281 w 5982224"/>
              <a:gd name="connsiteY1" fmla="*/ 0 h 6224211"/>
              <a:gd name="connsiteX2" fmla="*/ 5966687 w 5982224"/>
              <a:gd name="connsiteY2" fmla="*/ 15498 h 6224211"/>
              <a:gd name="connsiteX3" fmla="*/ 5982224 w 5982224"/>
              <a:gd name="connsiteY3" fmla="*/ 6224211 h 6224211"/>
              <a:gd name="connsiteX4" fmla="*/ 0 w 5982224"/>
              <a:gd name="connsiteY4" fmla="*/ 6208712 h 6224211"/>
              <a:gd name="connsiteX0" fmla="*/ 3208190 w 4354943"/>
              <a:gd name="connsiteY0" fmla="*/ 6239709 h 6239709"/>
              <a:gd name="connsiteX1" fmla="*/ 0 w 4354943"/>
              <a:gd name="connsiteY1" fmla="*/ 0 h 6239709"/>
              <a:gd name="connsiteX2" fmla="*/ 4339406 w 4354943"/>
              <a:gd name="connsiteY2" fmla="*/ 15498 h 6239709"/>
              <a:gd name="connsiteX3" fmla="*/ 4354943 w 4354943"/>
              <a:gd name="connsiteY3" fmla="*/ 6224211 h 6239709"/>
              <a:gd name="connsiteX4" fmla="*/ 3208190 w 4354943"/>
              <a:gd name="connsiteY4" fmla="*/ 6239709 h 6239709"/>
              <a:gd name="connsiteX0" fmla="*/ 3037709 w 4354943"/>
              <a:gd name="connsiteY0" fmla="*/ 6208712 h 6224211"/>
              <a:gd name="connsiteX1" fmla="*/ 0 w 4354943"/>
              <a:gd name="connsiteY1" fmla="*/ 0 h 6224211"/>
              <a:gd name="connsiteX2" fmla="*/ 4339406 w 4354943"/>
              <a:gd name="connsiteY2" fmla="*/ 15498 h 6224211"/>
              <a:gd name="connsiteX3" fmla="*/ 4354943 w 4354943"/>
              <a:gd name="connsiteY3" fmla="*/ 6224211 h 6224211"/>
              <a:gd name="connsiteX4" fmla="*/ 3037709 w 4354943"/>
              <a:gd name="connsiteY4" fmla="*/ 6208712 h 6224211"/>
              <a:gd name="connsiteX0" fmla="*/ 3037709 w 4339444"/>
              <a:gd name="connsiteY0" fmla="*/ 6208712 h 6208712"/>
              <a:gd name="connsiteX1" fmla="*/ 0 w 4339444"/>
              <a:gd name="connsiteY1" fmla="*/ 0 h 6208712"/>
              <a:gd name="connsiteX2" fmla="*/ 4339406 w 4339444"/>
              <a:gd name="connsiteY2" fmla="*/ 15498 h 6208712"/>
              <a:gd name="connsiteX3" fmla="*/ 4339444 w 4339444"/>
              <a:gd name="connsiteY3" fmla="*/ 6193214 h 6208712"/>
              <a:gd name="connsiteX4" fmla="*/ 3037709 w 4339444"/>
              <a:gd name="connsiteY4" fmla="*/ 6208712 h 6208712"/>
              <a:gd name="connsiteX0" fmla="*/ 3037709 w 4339444"/>
              <a:gd name="connsiteY0" fmla="*/ 6211502 h 6211502"/>
              <a:gd name="connsiteX1" fmla="*/ 0 w 4339444"/>
              <a:gd name="connsiteY1" fmla="*/ 2790 h 6211502"/>
              <a:gd name="connsiteX2" fmla="*/ 4330262 w 4339444"/>
              <a:gd name="connsiteY2" fmla="*/ 0 h 6211502"/>
              <a:gd name="connsiteX3" fmla="*/ 4339444 w 4339444"/>
              <a:gd name="connsiteY3" fmla="*/ 6196004 h 6211502"/>
              <a:gd name="connsiteX4" fmla="*/ 3037709 w 4339444"/>
              <a:gd name="connsiteY4" fmla="*/ 6211502 h 6211502"/>
              <a:gd name="connsiteX0" fmla="*/ 3037709 w 4330300"/>
              <a:gd name="connsiteY0" fmla="*/ 6211502 h 6214292"/>
              <a:gd name="connsiteX1" fmla="*/ 0 w 4330300"/>
              <a:gd name="connsiteY1" fmla="*/ 2790 h 6214292"/>
              <a:gd name="connsiteX2" fmla="*/ 4330262 w 4330300"/>
              <a:gd name="connsiteY2" fmla="*/ 0 h 6214292"/>
              <a:gd name="connsiteX3" fmla="*/ 4330300 w 4330300"/>
              <a:gd name="connsiteY3" fmla="*/ 6214292 h 6214292"/>
              <a:gd name="connsiteX4" fmla="*/ 3037709 w 4330300"/>
              <a:gd name="connsiteY4" fmla="*/ 6211502 h 6214292"/>
              <a:gd name="connsiteX0" fmla="*/ 6265541 w 7558132"/>
              <a:gd name="connsiteY0" fmla="*/ 6211502 h 6214292"/>
              <a:gd name="connsiteX1" fmla="*/ 0 w 7558132"/>
              <a:gd name="connsiteY1" fmla="*/ 11934 h 6214292"/>
              <a:gd name="connsiteX2" fmla="*/ 7558094 w 7558132"/>
              <a:gd name="connsiteY2" fmla="*/ 0 h 6214292"/>
              <a:gd name="connsiteX3" fmla="*/ 7558132 w 7558132"/>
              <a:gd name="connsiteY3" fmla="*/ 6214292 h 6214292"/>
              <a:gd name="connsiteX4" fmla="*/ 6265541 w 7558132"/>
              <a:gd name="connsiteY4" fmla="*/ 6211502 h 6214292"/>
              <a:gd name="connsiteX0" fmla="*/ 6274685 w 7567276"/>
              <a:gd name="connsiteY0" fmla="*/ 6211502 h 6214292"/>
              <a:gd name="connsiteX1" fmla="*/ 0 w 7567276"/>
              <a:gd name="connsiteY1" fmla="*/ 2790 h 6214292"/>
              <a:gd name="connsiteX2" fmla="*/ 7567238 w 7567276"/>
              <a:gd name="connsiteY2" fmla="*/ 0 h 6214292"/>
              <a:gd name="connsiteX3" fmla="*/ 7567276 w 7567276"/>
              <a:gd name="connsiteY3" fmla="*/ 6214292 h 6214292"/>
              <a:gd name="connsiteX4" fmla="*/ 6274685 w 7567276"/>
              <a:gd name="connsiteY4" fmla="*/ 6211502 h 6214292"/>
              <a:gd name="connsiteX0" fmla="*/ 3055997 w 7567276"/>
              <a:gd name="connsiteY0" fmla="*/ 6220646 h 6220646"/>
              <a:gd name="connsiteX1" fmla="*/ 0 w 7567276"/>
              <a:gd name="connsiteY1" fmla="*/ 2790 h 6220646"/>
              <a:gd name="connsiteX2" fmla="*/ 7567238 w 7567276"/>
              <a:gd name="connsiteY2" fmla="*/ 0 h 6220646"/>
              <a:gd name="connsiteX3" fmla="*/ 7567276 w 7567276"/>
              <a:gd name="connsiteY3" fmla="*/ 6214292 h 6220646"/>
              <a:gd name="connsiteX4" fmla="*/ 3055997 w 7567276"/>
              <a:gd name="connsiteY4" fmla="*/ 6220646 h 6220646"/>
              <a:gd name="connsiteX0" fmla="*/ 0 w 4511279"/>
              <a:gd name="connsiteY0" fmla="*/ 6220646 h 6220646"/>
              <a:gd name="connsiteX1" fmla="*/ 1881763 w 4511279"/>
              <a:gd name="connsiteY1" fmla="*/ 1520694 h 6220646"/>
              <a:gd name="connsiteX2" fmla="*/ 4511241 w 4511279"/>
              <a:gd name="connsiteY2" fmla="*/ 0 h 6220646"/>
              <a:gd name="connsiteX3" fmla="*/ 4511279 w 4511279"/>
              <a:gd name="connsiteY3" fmla="*/ 6214292 h 6220646"/>
              <a:gd name="connsiteX4" fmla="*/ 0 w 4511279"/>
              <a:gd name="connsiteY4" fmla="*/ 6220646 h 6220646"/>
              <a:gd name="connsiteX0" fmla="*/ 1739261 w 6250540"/>
              <a:gd name="connsiteY0" fmla="*/ 6220646 h 6220646"/>
              <a:gd name="connsiteX1" fmla="*/ 0 w 6250540"/>
              <a:gd name="connsiteY1" fmla="*/ 2790 h 6220646"/>
              <a:gd name="connsiteX2" fmla="*/ 6250502 w 6250540"/>
              <a:gd name="connsiteY2" fmla="*/ 0 h 6220646"/>
              <a:gd name="connsiteX3" fmla="*/ 6250540 w 6250540"/>
              <a:gd name="connsiteY3" fmla="*/ 6214292 h 6220646"/>
              <a:gd name="connsiteX4" fmla="*/ 1739261 w 6250540"/>
              <a:gd name="connsiteY4" fmla="*/ 6220646 h 6220646"/>
              <a:gd name="connsiteX0" fmla="*/ 4189853 w 6250540"/>
              <a:gd name="connsiteY0" fmla="*/ 5754302 h 6214292"/>
              <a:gd name="connsiteX1" fmla="*/ 0 w 6250540"/>
              <a:gd name="connsiteY1" fmla="*/ 2790 h 6214292"/>
              <a:gd name="connsiteX2" fmla="*/ 6250502 w 6250540"/>
              <a:gd name="connsiteY2" fmla="*/ 0 h 6214292"/>
              <a:gd name="connsiteX3" fmla="*/ 6250540 w 6250540"/>
              <a:gd name="connsiteY3" fmla="*/ 6214292 h 6214292"/>
              <a:gd name="connsiteX4" fmla="*/ 4189853 w 6250540"/>
              <a:gd name="connsiteY4" fmla="*/ 5754302 h 6214292"/>
              <a:gd name="connsiteX0" fmla="*/ 3065141 w 6250540"/>
              <a:gd name="connsiteY0" fmla="*/ 6211502 h 6214292"/>
              <a:gd name="connsiteX1" fmla="*/ 0 w 6250540"/>
              <a:gd name="connsiteY1" fmla="*/ 2790 h 6214292"/>
              <a:gd name="connsiteX2" fmla="*/ 6250502 w 6250540"/>
              <a:gd name="connsiteY2" fmla="*/ 0 h 6214292"/>
              <a:gd name="connsiteX3" fmla="*/ 6250540 w 6250540"/>
              <a:gd name="connsiteY3" fmla="*/ 6214292 h 6214292"/>
              <a:gd name="connsiteX4" fmla="*/ 3065141 w 6250540"/>
              <a:gd name="connsiteY4" fmla="*/ 6211502 h 621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540" h="6214292">
                <a:moveTo>
                  <a:pt x="3065141" y="6211502"/>
                </a:moveTo>
                <a:lnTo>
                  <a:pt x="0" y="2790"/>
                </a:lnTo>
                <a:lnTo>
                  <a:pt x="6250502" y="0"/>
                </a:lnTo>
                <a:cubicBezTo>
                  <a:pt x="6250515" y="2059239"/>
                  <a:pt x="6250527" y="4155053"/>
                  <a:pt x="6250540" y="6214292"/>
                </a:cubicBezTo>
                <a:lnTo>
                  <a:pt x="3065141" y="6211502"/>
                </a:lnTo>
                <a:close/>
              </a:path>
            </a:pathLst>
          </a:custGeom>
          <a:solidFill>
            <a:schemeClr val="bg2"/>
          </a:solidFill>
        </p:spPr>
        <p:txBody>
          <a:bodyPr/>
          <a:lstStyle/>
          <a:p>
            <a:endParaRPr lang="en-US"/>
          </a:p>
        </p:txBody>
      </p:sp>
    </p:spTree>
    <p:extLst>
      <p:ext uri="{BB962C8B-B14F-4D97-AF65-F5344CB8AC3E}">
        <p14:creationId xmlns:p14="http://schemas.microsoft.com/office/powerpoint/2010/main" val="251418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Customer Calibri">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duotone>
              <a:schemeClr val="bg2">
                <a:shade val="45000"/>
                <a:satMod val="135000"/>
              </a:schemeClr>
              <a:prstClr val="white"/>
            </a:duotone>
            <a:lum bright="20000" contrast="-20000"/>
          </a:blip>
          <a:stretch>
            <a:fillRect/>
          </a:stretch>
        </p:blipFill>
        <p:spPr>
          <a:xfrm>
            <a:off x="274115" y="1680451"/>
            <a:ext cx="700548" cy="609997"/>
          </a:xfrm>
          <a:prstGeom prst="rect">
            <a:avLst/>
          </a:prstGeom>
        </p:spPr>
      </p:pic>
      <p:sp>
        <p:nvSpPr>
          <p:cNvPr id="2" name="Date Placeholder 1"/>
          <p:cNvSpPr>
            <a:spLocks noGrp="1"/>
          </p:cNvSpPr>
          <p:nvPr>
            <p:ph type="dt" sz="half" idx="10"/>
          </p:nvPr>
        </p:nvSpPr>
        <p:spPr/>
        <p:txBody>
          <a:bodyPr/>
          <a:lstStyle/>
          <a:p>
            <a:fld id="{7646E195-8178-AF41-B0EC-E7AB915E8C18}" type="datetime1">
              <a:rPr lang="en-GB" smtClean="0">
                <a:solidFill>
                  <a:srgbClr val="58595B"/>
                </a:solidFill>
              </a:rPr>
              <a:pPr/>
              <a:t>17/05/2018</a:t>
            </a:fld>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4" name="Text Placeholder 23"/>
          <p:cNvSpPr>
            <a:spLocks noGrp="1"/>
          </p:cNvSpPr>
          <p:nvPr>
            <p:ph type="body" sz="quarter" idx="14" hasCustomPrompt="1"/>
          </p:nvPr>
        </p:nvSpPr>
        <p:spPr>
          <a:xfrm>
            <a:off x="398963" y="1051815"/>
            <a:ext cx="2882820" cy="705600"/>
          </a:xfrm>
        </p:spPr>
        <p:txBody>
          <a:bodyPr/>
          <a:lstStyle>
            <a:lvl1pPr marL="0" indent="0">
              <a:buNone/>
              <a:defRPr sz="1500">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25" name="Text Placeholder 23"/>
          <p:cNvSpPr>
            <a:spLocks noGrp="1"/>
          </p:cNvSpPr>
          <p:nvPr>
            <p:ph type="body" sz="quarter" idx="15" hasCustomPrompt="1"/>
          </p:nvPr>
        </p:nvSpPr>
        <p:spPr>
          <a:xfrm>
            <a:off x="398964" y="2048070"/>
            <a:ext cx="4601367" cy="1519142"/>
          </a:xfrm>
        </p:spPr>
        <p:txBody>
          <a:bodyPr/>
          <a:lstStyle>
            <a:lvl1pPr marL="0" indent="0">
              <a:buNone/>
              <a:defRPr sz="1400" b="1">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33" name="Picture Placeholder 32"/>
          <p:cNvSpPr>
            <a:spLocks noGrp="1"/>
          </p:cNvSpPr>
          <p:nvPr>
            <p:ph type="pic" sz="quarter" idx="19"/>
          </p:nvPr>
        </p:nvSpPr>
        <p:spPr>
          <a:xfrm>
            <a:off x="3356548" y="391389"/>
            <a:ext cx="1018146" cy="1029294"/>
          </a:xfrm>
        </p:spPr>
        <p:txBody>
          <a:bodyPr anchor="ctr"/>
          <a:lstStyle>
            <a:lvl1pPr marL="0" indent="0" algn="ctr">
              <a:buNone/>
              <a:defRPr sz="800"/>
            </a:lvl1pPr>
          </a:lstStyle>
          <a:p>
            <a:endParaRPr lang="en-US"/>
          </a:p>
        </p:txBody>
      </p:sp>
      <p:sp>
        <p:nvSpPr>
          <p:cNvPr id="6" name="Title 5"/>
          <p:cNvSpPr>
            <a:spLocks noGrp="1"/>
          </p:cNvSpPr>
          <p:nvPr>
            <p:ph type="title" hasCustomPrompt="1"/>
          </p:nvPr>
        </p:nvSpPr>
        <p:spPr>
          <a:xfrm>
            <a:off x="398963" y="391389"/>
            <a:ext cx="2882820" cy="666750"/>
          </a:xfrm>
        </p:spPr>
        <p:txBody>
          <a:bodyPr/>
          <a:lstStyle>
            <a:lvl1pPr>
              <a:defRPr b="1">
                <a:solidFill>
                  <a:schemeClr val="tx2"/>
                </a:solidFill>
              </a:defRPr>
            </a:lvl1pPr>
          </a:lstStyle>
          <a:p>
            <a:r>
              <a:rPr lang="en-US" dirty="0"/>
              <a:t>CLICK TO EDIT MASTER</a:t>
            </a:r>
          </a:p>
        </p:txBody>
      </p:sp>
      <p:sp>
        <p:nvSpPr>
          <p:cNvPr id="18" name="Picture Placeholder 6"/>
          <p:cNvSpPr>
            <a:spLocks noGrp="1"/>
          </p:cNvSpPr>
          <p:nvPr>
            <p:ph type="pic" sz="quarter" idx="20"/>
          </p:nvPr>
        </p:nvSpPr>
        <p:spPr>
          <a:xfrm>
            <a:off x="4309796" y="139778"/>
            <a:ext cx="4689126" cy="4660719"/>
          </a:xfrm>
          <a:custGeom>
            <a:avLst/>
            <a:gdLst>
              <a:gd name="connsiteX0" fmla="*/ 0 w 3781425"/>
              <a:gd name="connsiteY0" fmla="*/ 6208712 h 6208712"/>
              <a:gd name="connsiteX1" fmla="*/ 945356 w 3781425"/>
              <a:gd name="connsiteY1" fmla="*/ 0 h 6208712"/>
              <a:gd name="connsiteX2" fmla="*/ 3781425 w 3781425"/>
              <a:gd name="connsiteY2" fmla="*/ 0 h 6208712"/>
              <a:gd name="connsiteX3" fmla="*/ 2836069 w 3781425"/>
              <a:gd name="connsiteY3" fmla="*/ 6208712 h 6208712"/>
              <a:gd name="connsiteX4" fmla="*/ 0 w 3781425"/>
              <a:gd name="connsiteY4" fmla="*/ 6208712 h 6208712"/>
              <a:gd name="connsiteX0" fmla="*/ 0 w 5951188"/>
              <a:gd name="connsiteY0" fmla="*/ 6224210 h 6224210"/>
              <a:gd name="connsiteX1" fmla="*/ 945356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2448692 w 5951188"/>
              <a:gd name="connsiteY1" fmla="*/ 20147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1627281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35690"/>
              <a:gd name="connsiteY0" fmla="*/ 6208712 h 6208712"/>
              <a:gd name="connsiteX1" fmla="*/ 1627281 w 5935690"/>
              <a:gd name="connsiteY1" fmla="*/ 0 h 6208712"/>
              <a:gd name="connsiteX2" fmla="*/ 5935690 w 5935690"/>
              <a:gd name="connsiteY2" fmla="*/ 185980 h 6208712"/>
              <a:gd name="connsiteX3" fmla="*/ 2836069 w 5935690"/>
              <a:gd name="connsiteY3" fmla="*/ 6208712 h 6208712"/>
              <a:gd name="connsiteX4" fmla="*/ 0 w 5935690"/>
              <a:gd name="connsiteY4" fmla="*/ 6208712 h 6208712"/>
              <a:gd name="connsiteX0" fmla="*/ 0 w 5966687"/>
              <a:gd name="connsiteY0" fmla="*/ 6208712 h 6208712"/>
              <a:gd name="connsiteX1" fmla="*/ 1627281 w 5966687"/>
              <a:gd name="connsiteY1" fmla="*/ 0 h 6208712"/>
              <a:gd name="connsiteX2" fmla="*/ 5966687 w 5966687"/>
              <a:gd name="connsiteY2" fmla="*/ 15498 h 6208712"/>
              <a:gd name="connsiteX3" fmla="*/ 2836069 w 5966687"/>
              <a:gd name="connsiteY3" fmla="*/ 6208712 h 6208712"/>
              <a:gd name="connsiteX4" fmla="*/ 0 w 5966687"/>
              <a:gd name="connsiteY4" fmla="*/ 6208712 h 6208712"/>
              <a:gd name="connsiteX0" fmla="*/ 0 w 5982224"/>
              <a:gd name="connsiteY0" fmla="*/ 6208712 h 6224211"/>
              <a:gd name="connsiteX1" fmla="*/ 1627281 w 5982224"/>
              <a:gd name="connsiteY1" fmla="*/ 0 h 6224211"/>
              <a:gd name="connsiteX2" fmla="*/ 5966687 w 5982224"/>
              <a:gd name="connsiteY2" fmla="*/ 15498 h 6224211"/>
              <a:gd name="connsiteX3" fmla="*/ 5982224 w 5982224"/>
              <a:gd name="connsiteY3" fmla="*/ 6224211 h 6224211"/>
              <a:gd name="connsiteX4" fmla="*/ 0 w 5982224"/>
              <a:gd name="connsiteY4" fmla="*/ 6208712 h 6224211"/>
              <a:gd name="connsiteX0" fmla="*/ 3208190 w 4354943"/>
              <a:gd name="connsiteY0" fmla="*/ 6239709 h 6239709"/>
              <a:gd name="connsiteX1" fmla="*/ 0 w 4354943"/>
              <a:gd name="connsiteY1" fmla="*/ 0 h 6239709"/>
              <a:gd name="connsiteX2" fmla="*/ 4339406 w 4354943"/>
              <a:gd name="connsiteY2" fmla="*/ 15498 h 6239709"/>
              <a:gd name="connsiteX3" fmla="*/ 4354943 w 4354943"/>
              <a:gd name="connsiteY3" fmla="*/ 6224211 h 6239709"/>
              <a:gd name="connsiteX4" fmla="*/ 3208190 w 4354943"/>
              <a:gd name="connsiteY4" fmla="*/ 6239709 h 6239709"/>
              <a:gd name="connsiteX0" fmla="*/ 3037709 w 4354943"/>
              <a:gd name="connsiteY0" fmla="*/ 6208712 h 6224211"/>
              <a:gd name="connsiteX1" fmla="*/ 0 w 4354943"/>
              <a:gd name="connsiteY1" fmla="*/ 0 h 6224211"/>
              <a:gd name="connsiteX2" fmla="*/ 4339406 w 4354943"/>
              <a:gd name="connsiteY2" fmla="*/ 15498 h 6224211"/>
              <a:gd name="connsiteX3" fmla="*/ 4354943 w 4354943"/>
              <a:gd name="connsiteY3" fmla="*/ 6224211 h 6224211"/>
              <a:gd name="connsiteX4" fmla="*/ 3037709 w 4354943"/>
              <a:gd name="connsiteY4" fmla="*/ 6208712 h 6224211"/>
              <a:gd name="connsiteX0" fmla="*/ 3037709 w 4339444"/>
              <a:gd name="connsiteY0" fmla="*/ 6208712 h 6208712"/>
              <a:gd name="connsiteX1" fmla="*/ 0 w 4339444"/>
              <a:gd name="connsiteY1" fmla="*/ 0 h 6208712"/>
              <a:gd name="connsiteX2" fmla="*/ 4339406 w 4339444"/>
              <a:gd name="connsiteY2" fmla="*/ 15498 h 6208712"/>
              <a:gd name="connsiteX3" fmla="*/ 4339444 w 4339444"/>
              <a:gd name="connsiteY3" fmla="*/ 6193214 h 6208712"/>
              <a:gd name="connsiteX4" fmla="*/ 3037709 w 4339444"/>
              <a:gd name="connsiteY4" fmla="*/ 6208712 h 6208712"/>
              <a:gd name="connsiteX0" fmla="*/ 3037709 w 4339444"/>
              <a:gd name="connsiteY0" fmla="*/ 6211502 h 6211502"/>
              <a:gd name="connsiteX1" fmla="*/ 0 w 4339444"/>
              <a:gd name="connsiteY1" fmla="*/ 2790 h 6211502"/>
              <a:gd name="connsiteX2" fmla="*/ 4330262 w 4339444"/>
              <a:gd name="connsiteY2" fmla="*/ 0 h 6211502"/>
              <a:gd name="connsiteX3" fmla="*/ 4339444 w 4339444"/>
              <a:gd name="connsiteY3" fmla="*/ 6196004 h 6211502"/>
              <a:gd name="connsiteX4" fmla="*/ 3037709 w 4339444"/>
              <a:gd name="connsiteY4" fmla="*/ 6211502 h 6211502"/>
              <a:gd name="connsiteX0" fmla="*/ 3037709 w 4330300"/>
              <a:gd name="connsiteY0" fmla="*/ 6211502 h 6214292"/>
              <a:gd name="connsiteX1" fmla="*/ 0 w 4330300"/>
              <a:gd name="connsiteY1" fmla="*/ 2790 h 6214292"/>
              <a:gd name="connsiteX2" fmla="*/ 4330262 w 4330300"/>
              <a:gd name="connsiteY2" fmla="*/ 0 h 6214292"/>
              <a:gd name="connsiteX3" fmla="*/ 4330300 w 4330300"/>
              <a:gd name="connsiteY3" fmla="*/ 6214292 h 6214292"/>
              <a:gd name="connsiteX4" fmla="*/ 3037709 w 4330300"/>
              <a:gd name="connsiteY4" fmla="*/ 6211502 h 6214292"/>
              <a:gd name="connsiteX0" fmla="*/ 6265541 w 7558132"/>
              <a:gd name="connsiteY0" fmla="*/ 6211502 h 6214292"/>
              <a:gd name="connsiteX1" fmla="*/ 0 w 7558132"/>
              <a:gd name="connsiteY1" fmla="*/ 11934 h 6214292"/>
              <a:gd name="connsiteX2" fmla="*/ 7558094 w 7558132"/>
              <a:gd name="connsiteY2" fmla="*/ 0 h 6214292"/>
              <a:gd name="connsiteX3" fmla="*/ 7558132 w 7558132"/>
              <a:gd name="connsiteY3" fmla="*/ 6214292 h 6214292"/>
              <a:gd name="connsiteX4" fmla="*/ 6265541 w 7558132"/>
              <a:gd name="connsiteY4" fmla="*/ 6211502 h 6214292"/>
              <a:gd name="connsiteX0" fmla="*/ 6274685 w 7567276"/>
              <a:gd name="connsiteY0" fmla="*/ 6211502 h 6214292"/>
              <a:gd name="connsiteX1" fmla="*/ 0 w 7567276"/>
              <a:gd name="connsiteY1" fmla="*/ 2790 h 6214292"/>
              <a:gd name="connsiteX2" fmla="*/ 7567238 w 7567276"/>
              <a:gd name="connsiteY2" fmla="*/ 0 h 6214292"/>
              <a:gd name="connsiteX3" fmla="*/ 7567276 w 7567276"/>
              <a:gd name="connsiteY3" fmla="*/ 6214292 h 6214292"/>
              <a:gd name="connsiteX4" fmla="*/ 6274685 w 7567276"/>
              <a:gd name="connsiteY4" fmla="*/ 6211502 h 6214292"/>
              <a:gd name="connsiteX0" fmla="*/ 3055997 w 7567276"/>
              <a:gd name="connsiteY0" fmla="*/ 6220646 h 6220646"/>
              <a:gd name="connsiteX1" fmla="*/ 0 w 7567276"/>
              <a:gd name="connsiteY1" fmla="*/ 2790 h 6220646"/>
              <a:gd name="connsiteX2" fmla="*/ 7567238 w 7567276"/>
              <a:gd name="connsiteY2" fmla="*/ 0 h 6220646"/>
              <a:gd name="connsiteX3" fmla="*/ 7567276 w 7567276"/>
              <a:gd name="connsiteY3" fmla="*/ 6214292 h 6220646"/>
              <a:gd name="connsiteX4" fmla="*/ 3055997 w 7567276"/>
              <a:gd name="connsiteY4" fmla="*/ 6220646 h 6220646"/>
              <a:gd name="connsiteX0" fmla="*/ 0 w 4511279"/>
              <a:gd name="connsiteY0" fmla="*/ 6220646 h 6220646"/>
              <a:gd name="connsiteX1" fmla="*/ 1881763 w 4511279"/>
              <a:gd name="connsiteY1" fmla="*/ 1520694 h 6220646"/>
              <a:gd name="connsiteX2" fmla="*/ 4511241 w 4511279"/>
              <a:gd name="connsiteY2" fmla="*/ 0 h 6220646"/>
              <a:gd name="connsiteX3" fmla="*/ 4511279 w 4511279"/>
              <a:gd name="connsiteY3" fmla="*/ 6214292 h 6220646"/>
              <a:gd name="connsiteX4" fmla="*/ 0 w 4511279"/>
              <a:gd name="connsiteY4" fmla="*/ 6220646 h 6220646"/>
              <a:gd name="connsiteX0" fmla="*/ 1739261 w 6250540"/>
              <a:gd name="connsiteY0" fmla="*/ 6220646 h 6220646"/>
              <a:gd name="connsiteX1" fmla="*/ 0 w 6250540"/>
              <a:gd name="connsiteY1" fmla="*/ 2790 h 6220646"/>
              <a:gd name="connsiteX2" fmla="*/ 6250502 w 6250540"/>
              <a:gd name="connsiteY2" fmla="*/ 0 h 6220646"/>
              <a:gd name="connsiteX3" fmla="*/ 6250540 w 6250540"/>
              <a:gd name="connsiteY3" fmla="*/ 6214292 h 6220646"/>
              <a:gd name="connsiteX4" fmla="*/ 1739261 w 6250540"/>
              <a:gd name="connsiteY4" fmla="*/ 6220646 h 6220646"/>
              <a:gd name="connsiteX0" fmla="*/ 4189853 w 6250540"/>
              <a:gd name="connsiteY0" fmla="*/ 5754302 h 6214292"/>
              <a:gd name="connsiteX1" fmla="*/ 0 w 6250540"/>
              <a:gd name="connsiteY1" fmla="*/ 2790 h 6214292"/>
              <a:gd name="connsiteX2" fmla="*/ 6250502 w 6250540"/>
              <a:gd name="connsiteY2" fmla="*/ 0 h 6214292"/>
              <a:gd name="connsiteX3" fmla="*/ 6250540 w 6250540"/>
              <a:gd name="connsiteY3" fmla="*/ 6214292 h 6214292"/>
              <a:gd name="connsiteX4" fmla="*/ 4189853 w 6250540"/>
              <a:gd name="connsiteY4" fmla="*/ 5754302 h 6214292"/>
              <a:gd name="connsiteX0" fmla="*/ 3065141 w 6250540"/>
              <a:gd name="connsiteY0" fmla="*/ 6211502 h 6214292"/>
              <a:gd name="connsiteX1" fmla="*/ 0 w 6250540"/>
              <a:gd name="connsiteY1" fmla="*/ 2790 h 6214292"/>
              <a:gd name="connsiteX2" fmla="*/ 6250502 w 6250540"/>
              <a:gd name="connsiteY2" fmla="*/ 0 h 6214292"/>
              <a:gd name="connsiteX3" fmla="*/ 6250540 w 6250540"/>
              <a:gd name="connsiteY3" fmla="*/ 6214292 h 6214292"/>
              <a:gd name="connsiteX4" fmla="*/ 3065141 w 6250540"/>
              <a:gd name="connsiteY4" fmla="*/ 6211502 h 621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540" h="6214292">
                <a:moveTo>
                  <a:pt x="3065141" y="6211502"/>
                </a:moveTo>
                <a:lnTo>
                  <a:pt x="0" y="2790"/>
                </a:lnTo>
                <a:lnTo>
                  <a:pt x="6250502" y="0"/>
                </a:lnTo>
                <a:cubicBezTo>
                  <a:pt x="6250515" y="2059239"/>
                  <a:pt x="6250527" y="4155053"/>
                  <a:pt x="6250540" y="6214292"/>
                </a:cubicBezTo>
                <a:lnTo>
                  <a:pt x="3065141" y="6211502"/>
                </a:lnTo>
                <a:close/>
              </a:path>
            </a:pathLst>
          </a:custGeom>
          <a:solidFill>
            <a:schemeClr val="bg2"/>
          </a:solidFill>
        </p:spPr>
        <p:txBody>
          <a:bodyPr/>
          <a:lstStyle/>
          <a:p>
            <a:endParaRPr lang="en-US"/>
          </a:p>
        </p:txBody>
      </p:sp>
    </p:spTree>
    <p:extLst>
      <p:ext uri="{BB962C8B-B14F-4D97-AF65-F5344CB8AC3E}">
        <p14:creationId xmlns:p14="http://schemas.microsoft.com/office/powerpoint/2010/main" val="95942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6_Customer Calibri">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duotone>
              <a:schemeClr val="bg2">
                <a:shade val="45000"/>
                <a:satMod val="135000"/>
              </a:schemeClr>
              <a:prstClr val="white"/>
            </a:duotone>
            <a:lum bright="20000" contrast="-20000"/>
          </a:blip>
          <a:stretch>
            <a:fillRect/>
          </a:stretch>
        </p:blipFill>
        <p:spPr>
          <a:xfrm>
            <a:off x="274115" y="1680451"/>
            <a:ext cx="700548" cy="609997"/>
          </a:xfrm>
          <a:prstGeom prst="rect">
            <a:avLst/>
          </a:prstGeom>
        </p:spPr>
      </p:pic>
      <p:sp>
        <p:nvSpPr>
          <p:cNvPr id="2" name="Date Placeholder 1"/>
          <p:cNvSpPr>
            <a:spLocks noGrp="1"/>
          </p:cNvSpPr>
          <p:nvPr>
            <p:ph type="dt" sz="half" idx="10"/>
          </p:nvPr>
        </p:nvSpPr>
        <p:spPr/>
        <p:txBody>
          <a:bodyPr/>
          <a:lstStyle/>
          <a:p>
            <a:fld id="{7646E195-8178-AF41-B0EC-E7AB915E8C18}" type="datetime1">
              <a:rPr lang="en-GB" smtClean="0">
                <a:solidFill>
                  <a:srgbClr val="58595B"/>
                </a:solidFill>
              </a:rPr>
              <a:pPr/>
              <a:t>17/05/2018</a:t>
            </a:fld>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4" name="Text Placeholder 23"/>
          <p:cNvSpPr>
            <a:spLocks noGrp="1"/>
          </p:cNvSpPr>
          <p:nvPr>
            <p:ph type="body" sz="quarter" idx="14" hasCustomPrompt="1"/>
          </p:nvPr>
        </p:nvSpPr>
        <p:spPr>
          <a:xfrm>
            <a:off x="398963" y="1051815"/>
            <a:ext cx="2882820" cy="705600"/>
          </a:xfrm>
        </p:spPr>
        <p:txBody>
          <a:bodyPr/>
          <a:lstStyle>
            <a:lvl1pPr marL="0" indent="0">
              <a:buNone/>
              <a:defRPr sz="1500">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25" name="Text Placeholder 23"/>
          <p:cNvSpPr>
            <a:spLocks noGrp="1"/>
          </p:cNvSpPr>
          <p:nvPr>
            <p:ph type="body" sz="quarter" idx="15" hasCustomPrompt="1"/>
          </p:nvPr>
        </p:nvSpPr>
        <p:spPr>
          <a:xfrm>
            <a:off x="398964" y="2048070"/>
            <a:ext cx="4601367" cy="1519142"/>
          </a:xfrm>
        </p:spPr>
        <p:txBody>
          <a:bodyPr/>
          <a:lstStyle>
            <a:lvl1pPr marL="0" indent="0">
              <a:buNone/>
              <a:defRPr sz="1400" b="1">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33" name="Picture Placeholder 32"/>
          <p:cNvSpPr>
            <a:spLocks noGrp="1"/>
          </p:cNvSpPr>
          <p:nvPr>
            <p:ph type="pic" sz="quarter" idx="19"/>
          </p:nvPr>
        </p:nvSpPr>
        <p:spPr>
          <a:xfrm>
            <a:off x="3356548" y="391389"/>
            <a:ext cx="1018146" cy="1029294"/>
          </a:xfrm>
        </p:spPr>
        <p:txBody>
          <a:bodyPr anchor="ctr"/>
          <a:lstStyle>
            <a:lvl1pPr marL="0" indent="0" algn="ctr">
              <a:buNone/>
              <a:defRPr sz="800"/>
            </a:lvl1pPr>
          </a:lstStyle>
          <a:p>
            <a:endParaRPr lang="en-US"/>
          </a:p>
        </p:txBody>
      </p:sp>
      <p:sp>
        <p:nvSpPr>
          <p:cNvPr id="6" name="Title 5"/>
          <p:cNvSpPr>
            <a:spLocks noGrp="1"/>
          </p:cNvSpPr>
          <p:nvPr>
            <p:ph type="title" hasCustomPrompt="1"/>
          </p:nvPr>
        </p:nvSpPr>
        <p:spPr>
          <a:xfrm>
            <a:off x="398963" y="391389"/>
            <a:ext cx="2882820" cy="666750"/>
          </a:xfrm>
        </p:spPr>
        <p:txBody>
          <a:bodyPr/>
          <a:lstStyle>
            <a:lvl1pPr>
              <a:defRPr b="1">
                <a:solidFill>
                  <a:schemeClr val="tx2"/>
                </a:solidFill>
              </a:defRPr>
            </a:lvl1pPr>
          </a:lstStyle>
          <a:p>
            <a:r>
              <a:rPr lang="en-US" dirty="0"/>
              <a:t>CLICK TO EDIT MASTER</a:t>
            </a:r>
          </a:p>
        </p:txBody>
      </p:sp>
      <p:sp>
        <p:nvSpPr>
          <p:cNvPr id="18" name="Picture Placeholder 6"/>
          <p:cNvSpPr>
            <a:spLocks noGrp="1"/>
          </p:cNvSpPr>
          <p:nvPr>
            <p:ph type="pic" sz="quarter" idx="20"/>
          </p:nvPr>
        </p:nvSpPr>
        <p:spPr>
          <a:xfrm>
            <a:off x="4309796" y="139778"/>
            <a:ext cx="4689126" cy="4660719"/>
          </a:xfrm>
          <a:custGeom>
            <a:avLst/>
            <a:gdLst>
              <a:gd name="connsiteX0" fmla="*/ 0 w 3781425"/>
              <a:gd name="connsiteY0" fmla="*/ 6208712 h 6208712"/>
              <a:gd name="connsiteX1" fmla="*/ 945356 w 3781425"/>
              <a:gd name="connsiteY1" fmla="*/ 0 h 6208712"/>
              <a:gd name="connsiteX2" fmla="*/ 3781425 w 3781425"/>
              <a:gd name="connsiteY2" fmla="*/ 0 h 6208712"/>
              <a:gd name="connsiteX3" fmla="*/ 2836069 w 3781425"/>
              <a:gd name="connsiteY3" fmla="*/ 6208712 h 6208712"/>
              <a:gd name="connsiteX4" fmla="*/ 0 w 3781425"/>
              <a:gd name="connsiteY4" fmla="*/ 6208712 h 6208712"/>
              <a:gd name="connsiteX0" fmla="*/ 0 w 5951188"/>
              <a:gd name="connsiteY0" fmla="*/ 6224210 h 6224210"/>
              <a:gd name="connsiteX1" fmla="*/ 945356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2448692 w 5951188"/>
              <a:gd name="connsiteY1" fmla="*/ 20147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1627281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35690"/>
              <a:gd name="connsiteY0" fmla="*/ 6208712 h 6208712"/>
              <a:gd name="connsiteX1" fmla="*/ 1627281 w 5935690"/>
              <a:gd name="connsiteY1" fmla="*/ 0 h 6208712"/>
              <a:gd name="connsiteX2" fmla="*/ 5935690 w 5935690"/>
              <a:gd name="connsiteY2" fmla="*/ 185980 h 6208712"/>
              <a:gd name="connsiteX3" fmla="*/ 2836069 w 5935690"/>
              <a:gd name="connsiteY3" fmla="*/ 6208712 h 6208712"/>
              <a:gd name="connsiteX4" fmla="*/ 0 w 5935690"/>
              <a:gd name="connsiteY4" fmla="*/ 6208712 h 6208712"/>
              <a:gd name="connsiteX0" fmla="*/ 0 w 5966687"/>
              <a:gd name="connsiteY0" fmla="*/ 6208712 h 6208712"/>
              <a:gd name="connsiteX1" fmla="*/ 1627281 w 5966687"/>
              <a:gd name="connsiteY1" fmla="*/ 0 h 6208712"/>
              <a:gd name="connsiteX2" fmla="*/ 5966687 w 5966687"/>
              <a:gd name="connsiteY2" fmla="*/ 15498 h 6208712"/>
              <a:gd name="connsiteX3" fmla="*/ 2836069 w 5966687"/>
              <a:gd name="connsiteY3" fmla="*/ 6208712 h 6208712"/>
              <a:gd name="connsiteX4" fmla="*/ 0 w 5966687"/>
              <a:gd name="connsiteY4" fmla="*/ 6208712 h 6208712"/>
              <a:gd name="connsiteX0" fmla="*/ 0 w 5982224"/>
              <a:gd name="connsiteY0" fmla="*/ 6208712 h 6224211"/>
              <a:gd name="connsiteX1" fmla="*/ 1627281 w 5982224"/>
              <a:gd name="connsiteY1" fmla="*/ 0 h 6224211"/>
              <a:gd name="connsiteX2" fmla="*/ 5966687 w 5982224"/>
              <a:gd name="connsiteY2" fmla="*/ 15498 h 6224211"/>
              <a:gd name="connsiteX3" fmla="*/ 5982224 w 5982224"/>
              <a:gd name="connsiteY3" fmla="*/ 6224211 h 6224211"/>
              <a:gd name="connsiteX4" fmla="*/ 0 w 5982224"/>
              <a:gd name="connsiteY4" fmla="*/ 6208712 h 6224211"/>
              <a:gd name="connsiteX0" fmla="*/ 3208190 w 4354943"/>
              <a:gd name="connsiteY0" fmla="*/ 6239709 h 6239709"/>
              <a:gd name="connsiteX1" fmla="*/ 0 w 4354943"/>
              <a:gd name="connsiteY1" fmla="*/ 0 h 6239709"/>
              <a:gd name="connsiteX2" fmla="*/ 4339406 w 4354943"/>
              <a:gd name="connsiteY2" fmla="*/ 15498 h 6239709"/>
              <a:gd name="connsiteX3" fmla="*/ 4354943 w 4354943"/>
              <a:gd name="connsiteY3" fmla="*/ 6224211 h 6239709"/>
              <a:gd name="connsiteX4" fmla="*/ 3208190 w 4354943"/>
              <a:gd name="connsiteY4" fmla="*/ 6239709 h 6239709"/>
              <a:gd name="connsiteX0" fmla="*/ 3037709 w 4354943"/>
              <a:gd name="connsiteY0" fmla="*/ 6208712 h 6224211"/>
              <a:gd name="connsiteX1" fmla="*/ 0 w 4354943"/>
              <a:gd name="connsiteY1" fmla="*/ 0 h 6224211"/>
              <a:gd name="connsiteX2" fmla="*/ 4339406 w 4354943"/>
              <a:gd name="connsiteY2" fmla="*/ 15498 h 6224211"/>
              <a:gd name="connsiteX3" fmla="*/ 4354943 w 4354943"/>
              <a:gd name="connsiteY3" fmla="*/ 6224211 h 6224211"/>
              <a:gd name="connsiteX4" fmla="*/ 3037709 w 4354943"/>
              <a:gd name="connsiteY4" fmla="*/ 6208712 h 6224211"/>
              <a:gd name="connsiteX0" fmla="*/ 3037709 w 4339444"/>
              <a:gd name="connsiteY0" fmla="*/ 6208712 h 6208712"/>
              <a:gd name="connsiteX1" fmla="*/ 0 w 4339444"/>
              <a:gd name="connsiteY1" fmla="*/ 0 h 6208712"/>
              <a:gd name="connsiteX2" fmla="*/ 4339406 w 4339444"/>
              <a:gd name="connsiteY2" fmla="*/ 15498 h 6208712"/>
              <a:gd name="connsiteX3" fmla="*/ 4339444 w 4339444"/>
              <a:gd name="connsiteY3" fmla="*/ 6193214 h 6208712"/>
              <a:gd name="connsiteX4" fmla="*/ 3037709 w 4339444"/>
              <a:gd name="connsiteY4" fmla="*/ 6208712 h 6208712"/>
              <a:gd name="connsiteX0" fmla="*/ 3037709 w 4339444"/>
              <a:gd name="connsiteY0" fmla="*/ 6211502 h 6211502"/>
              <a:gd name="connsiteX1" fmla="*/ 0 w 4339444"/>
              <a:gd name="connsiteY1" fmla="*/ 2790 h 6211502"/>
              <a:gd name="connsiteX2" fmla="*/ 4330262 w 4339444"/>
              <a:gd name="connsiteY2" fmla="*/ 0 h 6211502"/>
              <a:gd name="connsiteX3" fmla="*/ 4339444 w 4339444"/>
              <a:gd name="connsiteY3" fmla="*/ 6196004 h 6211502"/>
              <a:gd name="connsiteX4" fmla="*/ 3037709 w 4339444"/>
              <a:gd name="connsiteY4" fmla="*/ 6211502 h 6211502"/>
              <a:gd name="connsiteX0" fmla="*/ 3037709 w 4330300"/>
              <a:gd name="connsiteY0" fmla="*/ 6211502 h 6214292"/>
              <a:gd name="connsiteX1" fmla="*/ 0 w 4330300"/>
              <a:gd name="connsiteY1" fmla="*/ 2790 h 6214292"/>
              <a:gd name="connsiteX2" fmla="*/ 4330262 w 4330300"/>
              <a:gd name="connsiteY2" fmla="*/ 0 h 6214292"/>
              <a:gd name="connsiteX3" fmla="*/ 4330300 w 4330300"/>
              <a:gd name="connsiteY3" fmla="*/ 6214292 h 6214292"/>
              <a:gd name="connsiteX4" fmla="*/ 3037709 w 4330300"/>
              <a:gd name="connsiteY4" fmla="*/ 6211502 h 6214292"/>
              <a:gd name="connsiteX0" fmla="*/ 6265541 w 7558132"/>
              <a:gd name="connsiteY0" fmla="*/ 6211502 h 6214292"/>
              <a:gd name="connsiteX1" fmla="*/ 0 w 7558132"/>
              <a:gd name="connsiteY1" fmla="*/ 11934 h 6214292"/>
              <a:gd name="connsiteX2" fmla="*/ 7558094 w 7558132"/>
              <a:gd name="connsiteY2" fmla="*/ 0 h 6214292"/>
              <a:gd name="connsiteX3" fmla="*/ 7558132 w 7558132"/>
              <a:gd name="connsiteY3" fmla="*/ 6214292 h 6214292"/>
              <a:gd name="connsiteX4" fmla="*/ 6265541 w 7558132"/>
              <a:gd name="connsiteY4" fmla="*/ 6211502 h 6214292"/>
              <a:gd name="connsiteX0" fmla="*/ 6274685 w 7567276"/>
              <a:gd name="connsiteY0" fmla="*/ 6211502 h 6214292"/>
              <a:gd name="connsiteX1" fmla="*/ 0 w 7567276"/>
              <a:gd name="connsiteY1" fmla="*/ 2790 h 6214292"/>
              <a:gd name="connsiteX2" fmla="*/ 7567238 w 7567276"/>
              <a:gd name="connsiteY2" fmla="*/ 0 h 6214292"/>
              <a:gd name="connsiteX3" fmla="*/ 7567276 w 7567276"/>
              <a:gd name="connsiteY3" fmla="*/ 6214292 h 6214292"/>
              <a:gd name="connsiteX4" fmla="*/ 6274685 w 7567276"/>
              <a:gd name="connsiteY4" fmla="*/ 6211502 h 6214292"/>
              <a:gd name="connsiteX0" fmla="*/ 3055997 w 7567276"/>
              <a:gd name="connsiteY0" fmla="*/ 6220646 h 6220646"/>
              <a:gd name="connsiteX1" fmla="*/ 0 w 7567276"/>
              <a:gd name="connsiteY1" fmla="*/ 2790 h 6220646"/>
              <a:gd name="connsiteX2" fmla="*/ 7567238 w 7567276"/>
              <a:gd name="connsiteY2" fmla="*/ 0 h 6220646"/>
              <a:gd name="connsiteX3" fmla="*/ 7567276 w 7567276"/>
              <a:gd name="connsiteY3" fmla="*/ 6214292 h 6220646"/>
              <a:gd name="connsiteX4" fmla="*/ 3055997 w 7567276"/>
              <a:gd name="connsiteY4" fmla="*/ 6220646 h 6220646"/>
              <a:gd name="connsiteX0" fmla="*/ 0 w 4511279"/>
              <a:gd name="connsiteY0" fmla="*/ 6220646 h 6220646"/>
              <a:gd name="connsiteX1" fmla="*/ 1881763 w 4511279"/>
              <a:gd name="connsiteY1" fmla="*/ 1520694 h 6220646"/>
              <a:gd name="connsiteX2" fmla="*/ 4511241 w 4511279"/>
              <a:gd name="connsiteY2" fmla="*/ 0 h 6220646"/>
              <a:gd name="connsiteX3" fmla="*/ 4511279 w 4511279"/>
              <a:gd name="connsiteY3" fmla="*/ 6214292 h 6220646"/>
              <a:gd name="connsiteX4" fmla="*/ 0 w 4511279"/>
              <a:gd name="connsiteY4" fmla="*/ 6220646 h 6220646"/>
              <a:gd name="connsiteX0" fmla="*/ 1739261 w 6250540"/>
              <a:gd name="connsiteY0" fmla="*/ 6220646 h 6220646"/>
              <a:gd name="connsiteX1" fmla="*/ 0 w 6250540"/>
              <a:gd name="connsiteY1" fmla="*/ 2790 h 6220646"/>
              <a:gd name="connsiteX2" fmla="*/ 6250502 w 6250540"/>
              <a:gd name="connsiteY2" fmla="*/ 0 h 6220646"/>
              <a:gd name="connsiteX3" fmla="*/ 6250540 w 6250540"/>
              <a:gd name="connsiteY3" fmla="*/ 6214292 h 6220646"/>
              <a:gd name="connsiteX4" fmla="*/ 1739261 w 6250540"/>
              <a:gd name="connsiteY4" fmla="*/ 6220646 h 6220646"/>
              <a:gd name="connsiteX0" fmla="*/ 4189853 w 6250540"/>
              <a:gd name="connsiteY0" fmla="*/ 5754302 h 6214292"/>
              <a:gd name="connsiteX1" fmla="*/ 0 w 6250540"/>
              <a:gd name="connsiteY1" fmla="*/ 2790 h 6214292"/>
              <a:gd name="connsiteX2" fmla="*/ 6250502 w 6250540"/>
              <a:gd name="connsiteY2" fmla="*/ 0 h 6214292"/>
              <a:gd name="connsiteX3" fmla="*/ 6250540 w 6250540"/>
              <a:gd name="connsiteY3" fmla="*/ 6214292 h 6214292"/>
              <a:gd name="connsiteX4" fmla="*/ 4189853 w 6250540"/>
              <a:gd name="connsiteY4" fmla="*/ 5754302 h 6214292"/>
              <a:gd name="connsiteX0" fmla="*/ 3065141 w 6250540"/>
              <a:gd name="connsiteY0" fmla="*/ 6211502 h 6214292"/>
              <a:gd name="connsiteX1" fmla="*/ 0 w 6250540"/>
              <a:gd name="connsiteY1" fmla="*/ 2790 h 6214292"/>
              <a:gd name="connsiteX2" fmla="*/ 6250502 w 6250540"/>
              <a:gd name="connsiteY2" fmla="*/ 0 h 6214292"/>
              <a:gd name="connsiteX3" fmla="*/ 6250540 w 6250540"/>
              <a:gd name="connsiteY3" fmla="*/ 6214292 h 6214292"/>
              <a:gd name="connsiteX4" fmla="*/ 3065141 w 6250540"/>
              <a:gd name="connsiteY4" fmla="*/ 6211502 h 621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540" h="6214292">
                <a:moveTo>
                  <a:pt x="3065141" y="6211502"/>
                </a:moveTo>
                <a:lnTo>
                  <a:pt x="0" y="2790"/>
                </a:lnTo>
                <a:lnTo>
                  <a:pt x="6250502" y="0"/>
                </a:lnTo>
                <a:cubicBezTo>
                  <a:pt x="6250515" y="2059239"/>
                  <a:pt x="6250527" y="4155053"/>
                  <a:pt x="6250540" y="6214292"/>
                </a:cubicBezTo>
                <a:lnTo>
                  <a:pt x="3065141" y="6211502"/>
                </a:lnTo>
                <a:close/>
              </a:path>
            </a:pathLst>
          </a:custGeom>
          <a:solidFill>
            <a:schemeClr val="bg2"/>
          </a:solidFill>
        </p:spPr>
        <p:txBody>
          <a:bodyPr/>
          <a:lstStyle/>
          <a:p>
            <a:endParaRPr lang="en-US"/>
          </a:p>
        </p:txBody>
      </p:sp>
    </p:spTree>
    <p:extLst>
      <p:ext uri="{BB962C8B-B14F-4D97-AF65-F5344CB8AC3E}">
        <p14:creationId xmlns:p14="http://schemas.microsoft.com/office/powerpoint/2010/main" val="3335096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7_Customer Calibri">
    <p:spTree>
      <p:nvGrpSpPr>
        <p:cNvPr id="1" name=""/>
        <p:cNvGrpSpPr/>
        <p:nvPr/>
      </p:nvGrpSpPr>
      <p:grpSpPr>
        <a:xfrm>
          <a:off x="0" y="0"/>
          <a:ext cx="0" cy="0"/>
          <a:chOff x="0" y="0"/>
          <a:chExt cx="0" cy="0"/>
        </a:xfrm>
      </p:grpSpPr>
      <p:pic>
        <p:nvPicPr>
          <p:cNvPr id="26" name="Picture 25"/>
          <p:cNvPicPr>
            <a:picLocks noChangeAspect="1"/>
          </p:cNvPicPr>
          <p:nvPr userDrawn="1"/>
        </p:nvPicPr>
        <p:blipFill>
          <a:blip r:embed="rId2">
            <a:duotone>
              <a:schemeClr val="bg2">
                <a:shade val="45000"/>
                <a:satMod val="135000"/>
              </a:schemeClr>
              <a:prstClr val="white"/>
            </a:duotone>
            <a:lum bright="20000" contrast="-20000"/>
          </a:blip>
          <a:stretch>
            <a:fillRect/>
          </a:stretch>
        </p:blipFill>
        <p:spPr>
          <a:xfrm>
            <a:off x="274115" y="1680451"/>
            <a:ext cx="700548" cy="609997"/>
          </a:xfrm>
          <a:prstGeom prst="rect">
            <a:avLst/>
          </a:prstGeom>
        </p:spPr>
      </p:pic>
      <p:sp>
        <p:nvSpPr>
          <p:cNvPr id="2" name="Date Placeholder 1"/>
          <p:cNvSpPr>
            <a:spLocks noGrp="1"/>
          </p:cNvSpPr>
          <p:nvPr>
            <p:ph type="dt" sz="half" idx="10"/>
          </p:nvPr>
        </p:nvSpPr>
        <p:spPr/>
        <p:txBody>
          <a:bodyPr/>
          <a:lstStyle/>
          <a:p>
            <a:fld id="{7646E195-8178-AF41-B0EC-E7AB915E8C18}" type="datetime1">
              <a:rPr lang="en-GB" smtClean="0">
                <a:solidFill>
                  <a:srgbClr val="58595B"/>
                </a:solidFill>
              </a:rPr>
              <a:pPr/>
              <a:t>17/05/2018</a:t>
            </a:fld>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4" name="Text Placeholder 23"/>
          <p:cNvSpPr>
            <a:spLocks noGrp="1"/>
          </p:cNvSpPr>
          <p:nvPr>
            <p:ph type="body" sz="quarter" idx="14" hasCustomPrompt="1"/>
          </p:nvPr>
        </p:nvSpPr>
        <p:spPr>
          <a:xfrm>
            <a:off x="398963" y="1051815"/>
            <a:ext cx="2882820" cy="705600"/>
          </a:xfrm>
        </p:spPr>
        <p:txBody>
          <a:bodyPr/>
          <a:lstStyle>
            <a:lvl1pPr marL="0" indent="0">
              <a:buNone/>
              <a:defRPr sz="1500">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25" name="Text Placeholder 23"/>
          <p:cNvSpPr>
            <a:spLocks noGrp="1"/>
          </p:cNvSpPr>
          <p:nvPr>
            <p:ph type="body" sz="quarter" idx="15" hasCustomPrompt="1"/>
          </p:nvPr>
        </p:nvSpPr>
        <p:spPr>
          <a:xfrm>
            <a:off x="398964" y="2048070"/>
            <a:ext cx="4601367" cy="1519142"/>
          </a:xfrm>
        </p:spPr>
        <p:txBody>
          <a:bodyPr/>
          <a:lstStyle>
            <a:lvl1pPr marL="0" indent="0">
              <a:buNone/>
              <a:defRPr sz="1400" b="1">
                <a:solidFill>
                  <a:srgbClr val="374A58"/>
                </a:solidFill>
              </a:defRPr>
            </a:lvl1pPr>
            <a:lvl2pPr marL="205731" indent="0">
              <a:buNone/>
              <a:defRPr sz="1400">
                <a:solidFill>
                  <a:srgbClr val="374A58"/>
                </a:solidFill>
              </a:defRPr>
            </a:lvl2pPr>
            <a:lvl3pPr marL="411467" indent="0">
              <a:buNone/>
              <a:defRPr sz="1400">
                <a:solidFill>
                  <a:srgbClr val="374A58"/>
                </a:solidFill>
              </a:defRPr>
            </a:lvl3pPr>
            <a:lvl4pPr marL="582912" indent="0">
              <a:buNone/>
              <a:defRPr sz="1400">
                <a:solidFill>
                  <a:srgbClr val="374A58"/>
                </a:solidFill>
              </a:defRPr>
            </a:lvl4pPr>
            <a:lvl5pPr marL="754355" indent="0">
              <a:buNone/>
              <a:defRPr sz="1400">
                <a:solidFill>
                  <a:srgbClr val="374A58"/>
                </a:solidFill>
              </a:defRPr>
            </a:lvl5pPr>
          </a:lstStyle>
          <a:p>
            <a:pPr lvl="0"/>
            <a:r>
              <a:rPr lang="en-US" dirty="0"/>
              <a:t>Click to edit master text styles</a:t>
            </a:r>
          </a:p>
        </p:txBody>
      </p:sp>
      <p:sp>
        <p:nvSpPr>
          <p:cNvPr id="33" name="Picture Placeholder 32"/>
          <p:cNvSpPr>
            <a:spLocks noGrp="1"/>
          </p:cNvSpPr>
          <p:nvPr>
            <p:ph type="pic" sz="quarter" idx="19"/>
          </p:nvPr>
        </p:nvSpPr>
        <p:spPr>
          <a:xfrm>
            <a:off x="3356548" y="391389"/>
            <a:ext cx="1018146" cy="1029294"/>
          </a:xfrm>
        </p:spPr>
        <p:txBody>
          <a:bodyPr anchor="ctr"/>
          <a:lstStyle>
            <a:lvl1pPr marL="0" indent="0" algn="ctr">
              <a:buNone/>
              <a:defRPr sz="800"/>
            </a:lvl1pPr>
          </a:lstStyle>
          <a:p>
            <a:endParaRPr lang="en-US"/>
          </a:p>
        </p:txBody>
      </p:sp>
      <p:sp>
        <p:nvSpPr>
          <p:cNvPr id="6" name="Title 5"/>
          <p:cNvSpPr>
            <a:spLocks noGrp="1"/>
          </p:cNvSpPr>
          <p:nvPr>
            <p:ph type="title" hasCustomPrompt="1"/>
          </p:nvPr>
        </p:nvSpPr>
        <p:spPr>
          <a:xfrm>
            <a:off x="398963" y="391389"/>
            <a:ext cx="2882820" cy="666750"/>
          </a:xfrm>
        </p:spPr>
        <p:txBody>
          <a:bodyPr/>
          <a:lstStyle>
            <a:lvl1pPr>
              <a:defRPr b="1">
                <a:solidFill>
                  <a:schemeClr val="tx2"/>
                </a:solidFill>
              </a:defRPr>
            </a:lvl1pPr>
          </a:lstStyle>
          <a:p>
            <a:r>
              <a:rPr lang="en-US" dirty="0"/>
              <a:t>CLICK TO EDIT MASTER</a:t>
            </a:r>
          </a:p>
        </p:txBody>
      </p:sp>
      <p:sp>
        <p:nvSpPr>
          <p:cNvPr id="18" name="Picture Placeholder 6"/>
          <p:cNvSpPr>
            <a:spLocks noGrp="1"/>
          </p:cNvSpPr>
          <p:nvPr>
            <p:ph type="pic" sz="quarter" idx="20"/>
          </p:nvPr>
        </p:nvSpPr>
        <p:spPr>
          <a:xfrm>
            <a:off x="4309796" y="139778"/>
            <a:ext cx="4689126" cy="4660719"/>
          </a:xfrm>
          <a:custGeom>
            <a:avLst/>
            <a:gdLst>
              <a:gd name="connsiteX0" fmla="*/ 0 w 3781425"/>
              <a:gd name="connsiteY0" fmla="*/ 6208712 h 6208712"/>
              <a:gd name="connsiteX1" fmla="*/ 945356 w 3781425"/>
              <a:gd name="connsiteY1" fmla="*/ 0 h 6208712"/>
              <a:gd name="connsiteX2" fmla="*/ 3781425 w 3781425"/>
              <a:gd name="connsiteY2" fmla="*/ 0 h 6208712"/>
              <a:gd name="connsiteX3" fmla="*/ 2836069 w 3781425"/>
              <a:gd name="connsiteY3" fmla="*/ 6208712 h 6208712"/>
              <a:gd name="connsiteX4" fmla="*/ 0 w 3781425"/>
              <a:gd name="connsiteY4" fmla="*/ 6208712 h 6208712"/>
              <a:gd name="connsiteX0" fmla="*/ 0 w 5951188"/>
              <a:gd name="connsiteY0" fmla="*/ 6224210 h 6224210"/>
              <a:gd name="connsiteX1" fmla="*/ 945356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2448692 w 5951188"/>
              <a:gd name="connsiteY1" fmla="*/ 20147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1627281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35690"/>
              <a:gd name="connsiteY0" fmla="*/ 6208712 h 6208712"/>
              <a:gd name="connsiteX1" fmla="*/ 1627281 w 5935690"/>
              <a:gd name="connsiteY1" fmla="*/ 0 h 6208712"/>
              <a:gd name="connsiteX2" fmla="*/ 5935690 w 5935690"/>
              <a:gd name="connsiteY2" fmla="*/ 185980 h 6208712"/>
              <a:gd name="connsiteX3" fmla="*/ 2836069 w 5935690"/>
              <a:gd name="connsiteY3" fmla="*/ 6208712 h 6208712"/>
              <a:gd name="connsiteX4" fmla="*/ 0 w 5935690"/>
              <a:gd name="connsiteY4" fmla="*/ 6208712 h 6208712"/>
              <a:gd name="connsiteX0" fmla="*/ 0 w 5966687"/>
              <a:gd name="connsiteY0" fmla="*/ 6208712 h 6208712"/>
              <a:gd name="connsiteX1" fmla="*/ 1627281 w 5966687"/>
              <a:gd name="connsiteY1" fmla="*/ 0 h 6208712"/>
              <a:gd name="connsiteX2" fmla="*/ 5966687 w 5966687"/>
              <a:gd name="connsiteY2" fmla="*/ 15498 h 6208712"/>
              <a:gd name="connsiteX3" fmla="*/ 2836069 w 5966687"/>
              <a:gd name="connsiteY3" fmla="*/ 6208712 h 6208712"/>
              <a:gd name="connsiteX4" fmla="*/ 0 w 5966687"/>
              <a:gd name="connsiteY4" fmla="*/ 6208712 h 6208712"/>
              <a:gd name="connsiteX0" fmla="*/ 0 w 5982224"/>
              <a:gd name="connsiteY0" fmla="*/ 6208712 h 6224211"/>
              <a:gd name="connsiteX1" fmla="*/ 1627281 w 5982224"/>
              <a:gd name="connsiteY1" fmla="*/ 0 h 6224211"/>
              <a:gd name="connsiteX2" fmla="*/ 5966687 w 5982224"/>
              <a:gd name="connsiteY2" fmla="*/ 15498 h 6224211"/>
              <a:gd name="connsiteX3" fmla="*/ 5982224 w 5982224"/>
              <a:gd name="connsiteY3" fmla="*/ 6224211 h 6224211"/>
              <a:gd name="connsiteX4" fmla="*/ 0 w 5982224"/>
              <a:gd name="connsiteY4" fmla="*/ 6208712 h 6224211"/>
              <a:gd name="connsiteX0" fmla="*/ 3208190 w 4354943"/>
              <a:gd name="connsiteY0" fmla="*/ 6239709 h 6239709"/>
              <a:gd name="connsiteX1" fmla="*/ 0 w 4354943"/>
              <a:gd name="connsiteY1" fmla="*/ 0 h 6239709"/>
              <a:gd name="connsiteX2" fmla="*/ 4339406 w 4354943"/>
              <a:gd name="connsiteY2" fmla="*/ 15498 h 6239709"/>
              <a:gd name="connsiteX3" fmla="*/ 4354943 w 4354943"/>
              <a:gd name="connsiteY3" fmla="*/ 6224211 h 6239709"/>
              <a:gd name="connsiteX4" fmla="*/ 3208190 w 4354943"/>
              <a:gd name="connsiteY4" fmla="*/ 6239709 h 6239709"/>
              <a:gd name="connsiteX0" fmla="*/ 3037709 w 4354943"/>
              <a:gd name="connsiteY0" fmla="*/ 6208712 h 6224211"/>
              <a:gd name="connsiteX1" fmla="*/ 0 w 4354943"/>
              <a:gd name="connsiteY1" fmla="*/ 0 h 6224211"/>
              <a:gd name="connsiteX2" fmla="*/ 4339406 w 4354943"/>
              <a:gd name="connsiteY2" fmla="*/ 15498 h 6224211"/>
              <a:gd name="connsiteX3" fmla="*/ 4354943 w 4354943"/>
              <a:gd name="connsiteY3" fmla="*/ 6224211 h 6224211"/>
              <a:gd name="connsiteX4" fmla="*/ 3037709 w 4354943"/>
              <a:gd name="connsiteY4" fmla="*/ 6208712 h 6224211"/>
              <a:gd name="connsiteX0" fmla="*/ 3037709 w 4339444"/>
              <a:gd name="connsiteY0" fmla="*/ 6208712 h 6208712"/>
              <a:gd name="connsiteX1" fmla="*/ 0 w 4339444"/>
              <a:gd name="connsiteY1" fmla="*/ 0 h 6208712"/>
              <a:gd name="connsiteX2" fmla="*/ 4339406 w 4339444"/>
              <a:gd name="connsiteY2" fmla="*/ 15498 h 6208712"/>
              <a:gd name="connsiteX3" fmla="*/ 4339444 w 4339444"/>
              <a:gd name="connsiteY3" fmla="*/ 6193214 h 6208712"/>
              <a:gd name="connsiteX4" fmla="*/ 3037709 w 4339444"/>
              <a:gd name="connsiteY4" fmla="*/ 6208712 h 6208712"/>
              <a:gd name="connsiteX0" fmla="*/ 3037709 w 4339444"/>
              <a:gd name="connsiteY0" fmla="*/ 6211502 h 6211502"/>
              <a:gd name="connsiteX1" fmla="*/ 0 w 4339444"/>
              <a:gd name="connsiteY1" fmla="*/ 2790 h 6211502"/>
              <a:gd name="connsiteX2" fmla="*/ 4330262 w 4339444"/>
              <a:gd name="connsiteY2" fmla="*/ 0 h 6211502"/>
              <a:gd name="connsiteX3" fmla="*/ 4339444 w 4339444"/>
              <a:gd name="connsiteY3" fmla="*/ 6196004 h 6211502"/>
              <a:gd name="connsiteX4" fmla="*/ 3037709 w 4339444"/>
              <a:gd name="connsiteY4" fmla="*/ 6211502 h 6211502"/>
              <a:gd name="connsiteX0" fmla="*/ 3037709 w 4330300"/>
              <a:gd name="connsiteY0" fmla="*/ 6211502 h 6214292"/>
              <a:gd name="connsiteX1" fmla="*/ 0 w 4330300"/>
              <a:gd name="connsiteY1" fmla="*/ 2790 h 6214292"/>
              <a:gd name="connsiteX2" fmla="*/ 4330262 w 4330300"/>
              <a:gd name="connsiteY2" fmla="*/ 0 h 6214292"/>
              <a:gd name="connsiteX3" fmla="*/ 4330300 w 4330300"/>
              <a:gd name="connsiteY3" fmla="*/ 6214292 h 6214292"/>
              <a:gd name="connsiteX4" fmla="*/ 3037709 w 4330300"/>
              <a:gd name="connsiteY4" fmla="*/ 6211502 h 6214292"/>
              <a:gd name="connsiteX0" fmla="*/ 6265541 w 7558132"/>
              <a:gd name="connsiteY0" fmla="*/ 6211502 h 6214292"/>
              <a:gd name="connsiteX1" fmla="*/ 0 w 7558132"/>
              <a:gd name="connsiteY1" fmla="*/ 11934 h 6214292"/>
              <a:gd name="connsiteX2" fmla="*/ 7558094 w 7558132"/>
              <a:gd name="connsiteY2" fmla="*/ 0 h 6214292"/>
              <a:gd name="connsiteX3" fmla="*/ 7558132 w 7558132"/>
              <a:gd name="connsiteY3" fmla="*/ 6214292 h 6214292"/>
              <a:gd name="connsiteX4" fmla="*/ 6265541 w 7558132"/>
              <a:gd name="connsiteY4" fmla="*/ 6211502 h 6214292"/>
              <a:gd name="connsiteX0" fmla="*/ 6274685 w 7567276"/>
              <a:gd name="connsiteY0" fmla="*/ 6211502 h 6214292"/>
              <a:gd name="connsiteX1" fmla="*/ 0 w 7567276"/>
              <a:gd name="connsiteY1" fmla="*/ 2790 h 6214292"/>
              <a:gd name="connsiteX2" fmla="*/ 7567238 w 7567276"/>
              <a:gd name="connsiteY2" fmla="*/ 0 h 6214292"/>
              <a:gd name="connsiteX3" fmla="*/ 7567276 w 7567276"/>
              <a:gd name="connsiteY3" fmla="*/ 6214292 h 6214292"/>
              <a:gd name="connsiteX4" fmla="*/ 6274685 w 7567276"/>
              <a:gd name="connsiteY4" fmla="*/ 6211502 h 6214292"/>
              <a:gd name="connsiteX0" fmla="*/ 3055997 w 7567276"/>
              <a:gd name="connsiteY0" fmla="*/ 6220646 h 6220646"/>
              <a:gd name="connsiteX1" fmla="*/ 0 w 7567276"/>
              <a:gd name="connsiteY1" fmla="*/ 2790 h 6220646"/>
              <a:gd name="connsiteX2" fmla="*/ 7567238 w 7567276"/>
              <a:gd name="connsiteY2" fmla="*/ 0 h 6220646"/>
              <a:gd name="connsiteX3" fmla="*/ 7567276 w 7567276"/>
              <a:gd name="connsiteY3" fmla="*/ 6214292 h 6220646"/>
              <a:gd name="connsiteX4" fmla="*/ 3055997 w 7567276"/>
              <a:gd name="connsiteY4" fmla="*/ 6220646 h 6220646"/>
              <a:gd name="connsiteX0" fmla="*/ 0 w 4511279"/>
              <a:gd name="connsiteY0" fmla="*/ 6220646 h 6220646"/>
              <a:gd name="connsiteX1" fmla="*/ 1881763 w 4511279"/>
              <a:gd name="connsiteY1" fmla="*/ 1520694 h 6220646"/>
              <a:gd name="connsiteX2" fmla="*/ 4511241 w 4511279"/>
              <a:gd name="connsiteY2" fmla="*/ 0 h 6220646"/>
              <a:gd name="connsiteX3" fmla="*/ 4511279 w 4511279"/>
              <a:gd name="connsiteY3" fmla="*/ 6214292 h 6220646"/>
              <a:gd name="connsiteX4" fmla="*/ 0 w 4511279"/>
              <a:gd name="connsiteY4" fmla="*/ 6220646 h 6220646"/>
              <a:gd name="connsiteX0" fmla="*/ 1739261 w 6250540"/>
              <a:gd name="connsiteY0" fmla="*/ 6220646 h 6220646"/>
              <a:gd name="connsiteX1" fmla="*/ 0 w 6250540"/>
              <a:gd name="connsiteY1" fmla="*/ 2790 h 6220646"/>
              <a:gd name="connsiteX2" fmla="*/ 6250502 w 6250540"/>
              <a:gd name="connsiteY2" fmla="*/ 0 h 6220646"/>
              <a:gd name="connsiteX3" fmla="*/ 6250540 w 6250540"/>
              <a:gd name="connsiteY3" fmla="*/ 6214292 h 6220646"/>
              <a:gd name="connsiteX4" fmla="*/ 1739261 w 6250540"/>
              <a:gd name="connsiteY4" fmla="*/ 6220646 h 6220646"/>
              <a:gd name="connsiteX0" fmla="*/ 4189853 w 6250540"/>
              <a:gd name="connsiteY0" fmla="*/ 5754302 h 6214292"/>
              <a:gd name="connsiteX1" fmla="*/ 0 w 6250540"/>
              <a:gd name="connsiteY1" fmla="*/ 2790 h 6214292"/>
              <a:gd name="connsiteX2" fmla="*/ 6250502 w 6250540"/>
              <a:gd name="connsiteY2" fmla="*/ 0 h 6214292"/>
              <a:gd name="connsiteX3" fmla="*/ 6250540 w 6250540"/>
              <a:gd name="connsiteY3" fmla="*/ 6214292 h 6214292"/>
              <a:gd name="connsiteX4" fmla="*/ 4189853 w 6250540"/>
              <a:gd name="connsiteY4" fmla="*/ 5754302 h 6214292"/>
              <a:gd name="connsiteX0" fmla="*/ 3065141 w 6250540"/>
              <a:gd name="connsiteY0" fmla="*/ 6211502 h 6214292"/>
              <a:gd name="connsiteX1" fmla="*/ 0 w 6250540"/>
              <a:gd name="connsiteY1" fmla="*/ 2790 h 6214292"/>
              <a:gd name="connsiteX2" fmla="*/ 6250502 w 6250540"/>
              <a:gd name="connsiteY2" fmla="*/ 0 h 6214292"/>
              <a:gd name="connsiteX3" fmla="*/ 6250540 w 6250540"/>
              <a:gd name="connsiteY3" fmla="*/ 6214292 h 6214292"/>
              <a:gd name="connsiteX4" fmla="*/ 3065141 w 6250540"/>
              <a:gd name="connsiteY4" fmla="*/ 6211502 h 6214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0540" h="6214292">
                <a:moveTo>
                  <a:pt x="3065141" y="6211502"/>
                </a:moveTo>
                <a:lnTo>
                  <a:pt x="0" y="2790"/>
                </a:lnTo>
                <a:lnTo>
                  <a:pt x="6250502" y="0"/>
                </a:lnTo>
                <a:cubicBezTo>
                  <a:pt x="6250515" y="2059239"/>
                  <a:pt x="6250527" y="4155053"/>
                  <a:pt x="6250540" y="6214292"/>
                </a:cubicBezTo>
                <a:lnTo>
                  <a:pt x="3065141" y="6211502"/>
                </a:lnTo>
                <a:close/>
              </a:path>
            </a:pathLst>
          </a:custGeom>
          <a:solidFill>
            <a:schemeClr val="bg2"/>
          </a:solidFill>
        </p:spPr>
        <p:txBody>
          <a:bodyPr/>
          <a:lstStyle/>
          <a:p>
            <a:endParaRPr lang="en-US"/>
          </a:p>
        </p:txBody>
      </p:sp>
    </p:spTree>
    <p:extLst>
      <p:ext uri="{BB962C8B-B14F-4D97-AF65-F5344CB8AC3E}">
        <p14:creationId xmlns:p14="http://schemas.microsoft.com/office/powerpoint/2010/main" val="339915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5CBC26-3C71-0340-9B98-0974CBCD7B1E}" type="datetime1">
              <a:rPr lang="en-US">
                <a:solidFill>
                  <a:srgbClr val="58595B"/>
                </a:solidFill>
              </a:rPr>
              <a:pPr/>
              <a:t>5/17/2018</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156634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cSld name="LJE Launch 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a:xfrm>
            <a:off x="3137415" y="4917186"/>
            <a:ext cx="920038" cy="137160"/>
          </a:xfrm>
          <a:prstGeom prst="rect">
            <a:avLst/>
          </a:prstGeom>
        </p:spPr>
        <p:txBody>
          <a:bodyPr lIns="91424" tIns="45712" rIns="91424" bIns="45712"/>
          <a:lstStyle>
            <a:lvl1pPr>
              <a:defRPr>
                <a:solidFill>
                  <a:schemeClr val="bg1"/>
                </a:solidFill>
              </a:defRPr>
            </a:lvl1pPr>
          </a:lstStyle>
          <a:p>
            <a:fld id="{12C55C7B-5E5C-D447-9BFF-07422F49C101}" type="datetime1">
              <a:rPr lang="mr-IN" smtClean="0"/>
              <a:pPr/>
              <a:t>17-05-2018</a:t>
            </a:fld>
            <a:endParaRPr lang="mr-IN" dirty="0"/>
          </a:p>
        </p:txBody>
      </p:sp>
      <p:sp>
        <p:nvSpPr>
          <p:cNvPr id="4" name="Footer Placeholder 3"/>
          <p:cNvSpPr>
            <a:spLocks noGrp="1"/>
          </p:cNvSpPr>
          <p:nvPr>
            <p:ph type="ftr" sz="quarter" idx="11"/>
          </p:nvPr>
        </p:nvSpPr>
        <p:spPr>
          <a:xfrm>
            <a:off x="6467755" y="4917186"/>
            <a:ext cx="2027399" cy="137160"/>
          </a:xfrm>
          <a:prstGeom prst="rect">
            <a:avLst/>
          </a:prstGeom>
        </p:spPr>
        <p:txBody>
          <a:bodyPr lIns="91424" tIns="45712" rIns="91424" bIns="45712"/>
          <a:lstStyle>
            <a:lvl1pPr>
              <a:defRPr>
                <a:solidFill>
                  <a:schemeClr val="bg1"/>
                </a:solidFill>
              </a:defRPr>
            </a:lvl1pPr>
          </a:lstStyle>
          <a:p>
            <a:r>
              <a:rPr lang="en-US" dirty="0"/>
              <a:t>Confidential – Oracle Internal/Restricted/Highly Restricted</a:t>
            </a:r>
          </a:p>
        </p:txBody>
      </p:sp>
      <p:pic>
        <p:nvPicPr>
          <p:cNvPr id="8" name="Picture 7" descr="Oracle logo in white on red staging background"/>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
        <p:nvSpPr>
          <p:cNvPr id="9" name="Title 8"/>
          <p:cNvSpPr>
            <a:spLocks noGrp="1"/>
          </p:cNvSpPr>
          <p:nvPr>
            <p:ph type="title"/>
          </p:nvPr>
        </p:nvSpPr>
        <p:spPr>
          <a:xfrm>
            <a:off x="398964" y="554836"/>
            <a:ext cx="7202776" cy="1102519"/>
          </a:xfrm>
        </p:spPr>
        <p:txBody>
          <a:bodyPr/>
          <a:lstStyle>
            <a:lvl1pPr>
              <a:defRPr sz="3600">
                <a:solidFill>
                  <a:schemeClr val="bg1"/>
                </a:solidFill>
              </a:defRPr>
            </a:lvl1pPr>
          </a:lstStyle>
          <a:p>
            <a:r>
              <a:rPr lang="en-US" dirty="0"/>
              <a:t>Click to edit Master title style</a:t>
            </a:r>
            <a:endParaRPr dirty="0"/>
          </a:p>
        </p:txBody>
      </p:sp>
      <p:sp>
        <p:nvSpPr>
          <p:cNvPr id="12" name="Text Placeholder 10"/>
          <p:cNvSpPr>
            <a:spLocks noGrp="1"/>
          </p:cNvSpPr>
          <p:nvPr>
            <p:ph type="body" sz="quarter" idx="14" hasCustomPrompt="1"/>
          </p:nvPr>
        </p:nvSpPr>
        <p:spPr>
          <a:xfrm>
            <a:off x="398969" y="2572089"/>
            <a:ext cx="2898547" cy="1885612"/>
          </a:xfrm>
        </p:spPr>
        <p:txBody>
          <a:bodyPr/>
          <a:lstStyle>
            <a:lvl1pPr marL="0" indent="0">
              <a:spcBef>
                <a:spcPts val="0"/>
              </a:spcBef>
              <a:buNone/>
              <a:defRPr sz="1800" b="0">
                <a:solidFill>
                  <a:schemeClr val="bg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dirty="0"/>
              <a:t>Click to add presenter’s name, title, division/business unit/organization and date</a:t>
            </a:r>
          </a:p>
        </p:txBody>
      </p:sp>
      <p:sp>
        <p:nvSpPr>
          <p:cNvPr id="13" name="Text Placeholder 10"/>
          <p:cNvSpPr>
            <a:spLocks noGrp="1"/>
          </p:cNvSpPr>
          <p:nvPr>
            <p:ph type="body" sz="quarter" idx="15" hasCustomPrompt="1"/>
          </p:nvPr>
        </p:nvSpPr>
        <p:spPr>
          <a:xfrm>
            <a:off x="398925" y="1714500"/>
            <a:ext cx="7202776" cy="685800"/>
          </a:xfrm>
        </p:spPr>
        <p:txBody>
          <a:bodyPr/>
          <a:lstStyle>
            <a:lvl1pPr marL="0" indent="0">
              <a:spcBef>
                <a:spcPts val="0"/>
              </a:spcBef>
              <a:buNone/>
              <a:defRPr sz="1800" b="1">
                <a:solidFill>
                  <a:schemeClr val="bg1"/>
                </a:solidFill>
              </a:defRPr>
            </a:lvl1pPr>
            <a:lvl2pPr marL="0" indent="0">
              <a:spcBef>
                <a:spcPts val="0"/>
              </a:spcBef>
              <a:buNone/>
              <a:defRPr sz="1800"/>
            </a:lvl2pPr>
            <a:lvl3pPr marL="0" indent="0">
              <a:spcBef>
                <a:spcPts val="0"/>
              </a:spcBef>
              <a:buNone/>
              <a:defRPr sz="1800"/>
            </a:lvl3pPr>
            <a:lvl4pPr marL="0" indent="0">
              <a:spcBef>
                <a:spcPts val="0"/>
              </a:spcBef>
              <a:buNone/>
              <a:defRPr sz="1800"/>
            </a:lvl4pPr>
            <a:lvl5pPr marL="0" indent="0">
              <a:spcBef>
                <a:spcPts val="0"/>
              </a:spcBef>
              <a:buNone/>
              <a:defRPr sz="1800"/>
            </a:lvl5pPr>
            <a:lvl6pPr marL="0" indent="0">
              <a:spcBef>
                <a:spcPts val="0"/>
              </a:spcBef>
              <a:buNone/>
              <a:defRPr sz="1800"/>
            </a:lvl6pPr>
            <a:lvl7pPr marL="0" indent="0">
              <a:spcBef>
                <a:spcPts val="0"/>
              </a:spcBef>
              <a:buNone/>
              <a:defRPr sz="1800"/>
            </a:lvl7pPr>
            <a:lvl8pPr marL="0" indent="0">
              <a:spcBef>
                <a:spcPts val="0"/>
              </a:spcBef>
              <a:buNone/>
              <a:defRPr sz="1800"/>
            </a:lvl8pPr>
            <a:lvl9pPr marL="0" indent="0">
              <a:spcBef>
                <a:spcPts val="0"/>
              </a:spcBef>
              <a:buNone/>
              <a:defRPr sz="1800"/>
            </a:lvl9pPr>
          </a:lstStyle>
          <a:p>
            <a:pPr lvl="0"/>
            <a:r>
              <a:rPr dirty="0"/>
              <a:t>Click to add subtitle</a:t>
            </a:r>
          </a:p>
        </p:txBody>
      </p:sp>
      <p:sp>
        <p:nvSpPr>
          <p:cNvPr id="11" name="TextBox 10"/>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700" dirty="0">
                <a:solidFill>
                  <a:schemeClr val="bg1"/>
                </a:solidFill>
              </a:rPr>
              <a:t>Copyright © 2017, Oracle and/or its affiliates. All rights reserved.  |</a:t>
            </a:r>
          </a:p>
        </p:txBody>
      </p: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7124481" y="390085"/>
            <a:ext cx="1621051" cy="765038"/>
          </a:xfrm>
          <a:prstGeom prst="rect">
            <a:avLst/>
          </a:prstGeom>
        </p:spPr>
      </p:pic>
    </p:spTree>
    <p:extLst>
      <p:ext uri="{BB962C8B-B14F-4D97-AF65-F5344CB8AC3E}">
        <p14:creationId xmlns:p14="http://schemas.microsoft.com/office/powerpoint/2010/main" val="726930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A19199-1BDE-4D4E-9E18-24F33998584C}" type="datetime1">
              <a:rPr lang="en-US">
                <a:solidFill>
                  <a:srgbClr val="58595B"/>
                </a:solidFill>
              </a:rPr>
              <a:pPr/>
              <a:t>5/17/2018</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309319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Custom">
    <p:spTree>
      <p:nvGrpSpPr>
        <p:cNvPr id="1" name=""/>
        <p:cNvGrpSpPr/>
        <p:nvPr/>
      </p:nvGrpSpPr>
      <p:grpSpPr>
        <a:xfrm>
          <a:off x="0" y="0"/>
          <a:ext cx="0" cy="0"/>
          <a:chOff x="0" y="0"/>
          <a:chExt cx="0" cy="0"/>
        </a:xfrm>
      </p:grpSpPr>
      <p:grpSp>
        <p:nvGrpSpPr>
          <p:cNvPr id="17" name="Group 16"/>
          <p:cNvGrpSpPr/>
          <p:nvPr userDrawn="1"/>
        </p:nvGrpSpPr>
        <p:grpSpPr bwMode="gray">
          <a:xfrm>
            <a:off x="0" y="0"/>
            <a:ext cx="9144431" cy="5143500"/>
            <a:chOff x="-287" y="0"/>
            <a:chExt cx="12189399" cy="6858000"/>
          </a:xfrm>
          <a:solidFill>
            <a:srgbClr val="D8E1E6"/>
          </a:solidFill>
        </p:grpSpPr>
        <p:sp>
          <p:nvSpPr>
            <p:cNvPr id="18" name="Rectangle 17"/>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9" name="Rectangle 18"/>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0" name="Rectangle 19"/>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1" name="Rectangle 20"/>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grpSp>
      <p:sp>
        <p:nvSpPr>
          <p:cNvPr id="22" name="Date Placeholder 3"/>
          <p:cNvSpPr>
            <a:spLocks noGrp="1"/>
          </p:cNvSpPr>
          <p:nvPr>
            <p:ph type="dt" sz="half" idx="10"/>
          </p:nvPr>
        </p:nvSpPr>
        <p:spPr>
          <a:xfrm>
            <a:off x="3137415" y="4917186"/>
            <a:ext cx="920038" cy="137160"/>
          </a:xfrm>
        </p:spPr>
        <p:txBody>
          <a:bodyPr/>
          <a:lstStyle>
            <a:lvl1pPr>
              <a:defRPr>
                <a:solidFill>
                  <a:srgbClr val="5F5F5F"/>
                </a:solidFill>
              </a:defRPr>
            </a:lvl1pPr>
          </a:lstStyle>
          <a:p>
            <a:fld id="{FA9FAB92-25B2-3F48-B035-8CEB1CC8A49C}" type="datetime1">
              <a:rPr lang="en-US"/>
              <a:pPr/>
              <a:t>5/17/2018</a:t>
            </a:fld>
            <a:endParaRPr/>
          </a:p>
        </p:txBody>
      </p:sp>
      <p:sp>
        <p:nvSpPr>
          <p:cNvPr id="23" name="Footer Placeholder 4"/>
          <p:cNvSpPr>
            <a:spLocks noGrp="1"/>
          </p:cNvSpPr>
          <p:nvPr>
            <p:ph type="ftr" sz="quarter" idx="11"/>
          </p:nvPr>
        </p:nvSpPr>
        <p:spPr>
          <a:xfrm>
            <a:off x="6467755" y="4917186"/>
            <a:ext cx="2027399" cy="137160"/>
          </a:xfrm>
        </p:spPr>
        <p:txBody>
          <a:bodyPr/>
          <a:lstStyle>
            <a:lvl1pPr>
              <a:defRPr>
                <a:solidFill>
                  <a:srgbClr val="5F5F5F"/>
                </a:solidFill>
              </a:defRPr>
            </a:lvl1pPr>
          </a:lstStyle>
          <a:p>
            <a:r>
              <a:rPr lang="en-US"/>
              <a:t>Confidential – Oracle Internal/Restricted/Highly Restricted</a:t>
            </a:r>
            <a:endParaRPr/>
          </a:p>
        </p:txBody>
      </p:sp>
      <p:sp>
        <p:nvSpPr>
          <p:cNvPr id="24" name="Slide Number Placeholder 5"/>
          <p:cNvSpPr>
            <a:spLocks noGrp="1"/>
          </p:cNvSpPr>
          <p:nvPr>
            <p:ph type="sldNum" sz="quarter" idx="12"/>
          </p:nvPr>
        </p:nvSpPr>
        <p:spPr>
          <a:xfrm>
            <a:off x="8495367" y="4917186"/>
            <a:ext cx="250165" cy="137160"/>
          </a:xfrm>
        </p:spPr>
        <p:txBody>
          <a:bodyPr/>
          <a:lstStyle>
            <a:lvl1pPr>
              <a:defRPr>
                <a:solidFill>
                  <a:srgbClr val="5F5F5F"/>
                </a:solidFill>
              </a:defRPr>
            </a:lvl1pPr>
          </a:lstStyle>
          <a:p>
            <a:fld id="{C51EAA63-D034-42AE-91FA-B13B9518C7BE}" type="slidenum">
              <a:rPr/>
              <a:pPr/>
              <a:t>‹#›</a:t>
            </a:fld>
            <a:endParaRPr/>
          </a:p>
        </p:txBody>
      </p:sp>
      <p:sp>
        <p:nvSpPr>
          <p:cNvPr id="14" name="Picture Placeholder 7"/>
          <p:cNvSpPr>
            <a:spLocks noGrp="1"/>
          </p:cNvSpPr>
          <p:nvPr>
            <p:ph type="pic" sz="quarter" idx="13"/>
          </p:nvPr>
        </p:nvSpPr>
        <p:spPr>
          <a:xfrm>
            <a:off x="145511" y="139283"/>
            <a:ext cx="5736758" cy="4666057"/>
          </a:xfrm>
          <a:custGeom>
            <a:avLst/>
            <a:gdLst>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12265"/>
              <a:gd name="connsiteX1" fmla="*/ 0 w 6274536"/>
              <a:gd name="connsiteY1" fmla="*/ 0 h 6212265"/>
              <a:gd name="connsiteX2" fmla="*/ 0 w 6274536"/>
              <a:gd name="connsiteY2" fmla="*/ 6212265 h 6212265"/>
              <a:gd name="connsiteX3" fmla="*/ 3718979 w 6274536"/>
              <a:gd name="connsiteY3" fmla="*/ 6212265 h 6212265"/>
              <a:gd name="connsiteX4" fmla="*/ 6274536 w 6274536"/>
              <a:gd name="connsiteY4" fmla="*/ 0 h 6212265"/>
              <a:gd name="connsiteX0" fmla="*/ 6274536 w 6274536"/>
              <a:gd name="connsiteY0" fmla="*/ 0 h 6221409"/>
              <a:gd name="connsiteX1" fmla="*/ 0 w 6274536"/>
              <a:gd name="connsiteY1" fmla="*/ 0 h 6221409"/>
              <a:gd name="connsiteX2" fmla="*/ 0 w 6274536"/>
              <a:gd name="connsiteY2" fmla="*/ 6212265 h 6221409"/>
              <a:gd name="connsiteX3" fmla="*/ 3794007 w 6274536"/>
              <a:gd name="connsiteY3" fmla="*/ 6221409 h 6221409"/>
              <a:gd name="connsiteX4" fmla="*/ 6274536 w 6274536"/>
              <a:gd name="connsiteY4" fmla="*/ 0 h 6221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4536" h="6221409">
                <a:moveTo>
                  <a:pt x="6274536" y="0"/>
                </a:moveTo>
                <a:lnTo>
                  <a:pt x="0" y="0"/>
                </a:lnTo>
                <a:lnTo>
                  <a:pt x="0" y="6212265"/>
                </a:lnTo>
                <a:lnTo>
                  <a:pt x="3794007" y="6221409"/>
                </a:lnTo>
                <a:cubicBezTo>
                  <a:pt x="3888260" y="6034318"/>
                  <a:pt x="6203013" y="150515"/>
                  <a:pt x="6274536" y="0"/>
                </a:cubicBezTo>
                <a:close/>
              </a:path>
            </a:pathLst>
          </a:custGeom>
          <a:solidFill>
            <a:schemeClr val="bg2"/>
          </a:solidFill>
          <a:ln>
            <a:noFill/>
          </a:ln>
        </p:spPr>
        <p:txBody>
          <a:bodyPr anchor="ctr"/>
          <a:lstStyle>
            <a:lvl1pPr marL="0" indent="0" algn="ctr">
              <a:buNone/>
              <a:defRPr sz="1400"/>
            </a:lvl1pPr>
          </a:lstStyle>
          <a:p>
            <a:endParaRPr lang="en-US"/>
          </a:p>
        </p:txBody>
      </p:sp>
      <p:pic>
        <p:nvPicPr>
          <p:cNvPr id="25" name="Picture 24" descr="Oracle logo in white on red staging background" title="Oracle red badge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3" name="TextBox 12"/>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777"/>
            <a:r>
              <a:rPr lang="en-US" sz="600" dirty="0">
                <a:solidFill>
                  <a:srgbClr val="58595B"/>
                </a:solidFill>
              </a:rPr>
              <a:t>Copyright © 2018, Oracle and/or its affiliates. All rights reserved.</a:t>
            </a:r>
          </a:p>
        </p:txBody>
      </p:sp>
    </p:spTree>
    <p:extLst>
      <p:ext uri="{BB962C8B-B14F-4D97-AF65-F5344CB8AC3E}">
        <p14:creationId xmlns:p14="http://schemas.microsoft.com/office/powerpoint/2010/main" val="385880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0_Custom">
    <p:spTree>
      <p:nvGrpSpPr>
        <p:cNvPr id="1" name=""/>
        <p:cNvGrpSpPr/>
        <p:nvPr/>
      </p:nvGrpSpPr>
      <p:grpSpPr>
        <a:xfrm>
          <a:off x="0" y="0"/>
          <a:ext cx="0" cy="0"/>
          <a:chOff x="0" y="0"/>
          <a:chExt cx="0" cy="0"/>
        </a:xfrm>
      </p:grpSpPr>
      <p:grpSp>
        <p:nvGrpSpPr>
          <p:cNvPr id="17" name="Group 16"/>
          <p:cNvGrpSpPr/>
          <p:nvPr userDrawn="1"/>
        </p:nvGrpSpPr>
        <p:grpSpPr bwMode="gray">
          <a:xfrm>
            <a:off x="0" y="0"/>
            <a:ext cx="9144431" cy="5143500"/>
            <a:chOff x="-287" y="0"/>
            <a:chExt cx="12189399" cy="6858000"/>
          </a:xfrm>
          <a:solidFill>
            <a:srgbClr val="D8E1E6"/>
          </a:solidFill>
        </p:grpSpPr>
        <p:sp>
          <p:nvSpPr>
            <p:cNvPr id="18" name="Rectangle 17"/>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19" name="Rectangle 18"/>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0" name="Rectangle 19"/>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sp>
          <p:nvSpPr>
            <p:cNvPr id="21" name="Rectangle 20"/>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a:solidFill>
                  <a:srgbClr val="FFFFFF"/>
                </a:solidFill>
              </a:endParaRPr>
            </a:p>
          </p:txBody>
        </p:sp>
      </p:grpSp>
      <p:sp>
        <p:nvSpPr>
          <p:cNvPr id="22" name="Date Placeholder 3"/>
          <p:cNvSpPr>
            <a:spLocks noGrp="1"/>
          </p:cNvSpPr>
          <p:nvPr>
            <p:ph type="dt" sz="half" idx="10"/>
          </p:nvPr>
        </p:nvSpPr>
        <p:spPr>
          <a:xfrm>
            <a:off x="3137415" y="4917186"/>
            <a:ext cx="920038" cy="137160"/>
          </a:xfrm>
        </p:spPr>
        <p:txBody>
          <a:bodyPr/>
          <a:lstStyle>
            <a:lvl1pPr>
              <a:defRPr>
                <a:solidFill>
                  <a:srgbClr val="5F5F5F"/>
                </a:solidFill>
              </a:defRPr>
            </a:lvl1pPr>
          </a:lstStyle>
          <a:p>
            <a:fld id="{FA9FAB92-25B2-3F48-B035-8CEB1CC8A49C}" type="datetime1">
              <a:rPr lang="en-US"/>
              <a:pPr/>
              <a:t>5/17/2018</a:t>
            </a:fld>
            <a:endParaRPr/>
          </a:p>
        </p:txBody>
      </p:sp>
      <p:sp>
        <p:nvSpPr>
          <p:cNvPr id="23" name="Footer Placeholder 4"/>
          <p:cNvSpPr>
            <a:spLocks noGrp="1"/>
          </p:cNvSpPr>
          <p:nvPr>
            <p:ph type="ftr" sz="quarter" idx="11"/>
          </p:nvPr>
        </p:nvSpPr>
        <p:spPr>
          <a:xfrm>
            <a:off x="6467755" y="4917186"/>
            <a:ext cx="2027399" cy="137160"/>
          </a:xfrm>
        </p:spPr>
        <p:txBody>
          <a:bodyPr/>
          <a:lstStyle>
            <a:lvl1pPr>
              <a:defRPr>
                <a:solidFill>
                  <a:srgbClr val="5F5F5F"/>
                </a:solidFill>
              </a:defRPr>
            </a:lvl1pPr>
          </a:lstStyle>
          <a:p>
            <a:r>
              <a:rPr lang="en-US"/>
              <a:t>Confidential – Oracle Internal/Restricted/Highly Restricted</a:t>
            </a:r>
            <a:endParaRPr/>
          </a:p>
        </p:txBody>
      </p:sp>
      <p:sp>
        <p:nvSpPr>
          <p:cNvPr id="24" name="Slide Number Placeholder 5"/>
          <p:cNvSpPr>
            <a:spLocks noGrp="1"/>
          </p:cNvSpPr>
          <p:nvPr>
            <p:ph type="sldNum" sz="quarter" idx="12"/>
          </p:nvPr>
        </p:nvSpPr>
        <p:spPr>
          <a:xfrm>
            <a:off x="8495367" y="4917186"/>
            <a:ext cx="250165" cy="137160"/>
          </a:xfrm>
        </p:spPr>
        <p:txBody>
          <a:bodyPr/>
          <a:lstStyle>
            <a:lvl1pPr>
              <a:defRPr>
                <a:solidFill>
                  <a:srgbClr val="5F5F5F"/>
                </a:solidFill>
              </a:defRPr>
            </a:lvl1pPr>
          </a:lstStyle>
          <a:p>
            <a:fld id="{C51EAA63-D034-42AE-91FA-B13B9518C7BE}" type="slidenum">
              <a:rPr/>
              <a:pPr/>
              <a:t>‹#›</a:t>
            </a:fld>
            <a:endParaRPr/>
          </a:p>
        </p:txBody>
      </p:sp>
      <p:pic>
        <p:nvPicPr>
          <p:cNvPr id="25" name="Picture 24" descr="Oracle logo in white on red staging background" title="Oracle red badge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26" name="TextBox 2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defTabSz="685777"/>
            <a:r>
              <a:rPr lang="en-US" sz="600" dirty="0">
                <a:solidFill>
                  <a:srgbClr val="58595B"/>
                </a:solidFill>
              </a:rPr>
              <a:t>Copyright © 2018, Oracle and/or its affiliates. All rights reserved.</a:t>
            </a:r>
          </a:p>
        </p:txBody>
      </p:sp>
      <p:sp>
        <p:nvSpPr>
          <p:cNvPr id="27" name="Picture Placeholder 6"/>
          <p:cNvSpPr>
            <a:spLocks noGrp="1"/>
          </p:cNvSpPr>
          <p:nvPr>
            <p:ph type="pic" sz="quarter" idx="15"/>
          </p:nvPr>
        </p:nvSpPr>
        <p:spPr>
          <a:xfrm>
            <a:off x="3321988" y="139779"/>
            <a:ext cx="5676935" cy="4665485"/>
          </a:xfrm>
          <a:custGeom>
            <a:avLst/>
            <a:gdLst>
              <a:gd name="connsiteX0" fmla="*/ 0 w 3781425"/>
              <a:gd name="connsiteY0" fmla="*/ 6208712 h 6208712"/>
              <a:gd name="connsiteX1" fmla="*/ 945356 w 3781425"/>
              <a:gd name="connsiteY1" fmla="*/ 0 h 6208712"/>
              <a:gd name="connsiteX2" fmla="*/ 3781425 w 3781425"/>
              <a:gd name="connsiteY2" fmla="*/ 0 h 6208712"/>
              <a:gd name="connsiteX3" fmla="*/ 2836069 w 3781425"/>
              <a:gd name="connsiteY3" fmla="*/ 6208712 h 6208712"/>
              <a:gd name="connsiteX4" fmla="*/ 0 w 3781425"/>
              <a:gd name="connsiteY4" fmla="*/ 6208712 h 6208712"/>
              <a:gd name="connsiteX0" fmla="*/ 0 w 5951188"/>
              <a:gd name="connsiteY0" fmla="*/ 6224210 h 6224210"/>
              <a:gd name="connsiteX1" fmla="*/ 945356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2448692 w 5951188"/>
              <a:gd name="connsiteY1" fmla="*/ 20147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51188"/>
              <a:gd name="connsiteY0" fmla="*/ 6224210 h 6224210"/>
              <a:gd name="connsiteX1" fmla="*/ 1627281 w 5951188"/>
              <a:gd name="connsiteY1" fmla="*/ 15498 h 6224210"/>
              <a:gd name="connsiteX2" fmla="*/ 5951188 w 5951188"/>
              <a:gd name="connsiteY2" fmla="*/ 0 h 6224210"/>
              <a:gd name="connsiteX3" fmla="*/ 2836069 w 5951188"/>
              <a:gd name="connsiteY3" fmla="*/ 6224210 h 6224210"/>
              <a:gd name="connsiteX4" fmla="*/ 0 w 5951188"/>
              <a:gd name="connsiteY4" fmla="*/ 6224210 h 6224210"/>
              <a:gd name="connsiteX0" fmla="*/ 0 w 5935690"/>
              <a:gd name="connsiteY0" fmla="*/ 6208712 h 6208712"/>
              <a:gd name="connsiteX1" fmla="*/ 1627281 w 5935690"/>
              <a:gd name="connsiteY1" fmla="*/ 0 h 6208712"/>
              <a:gd name="connsiteX2" fmla="*/ 5935690 w 5935690"/>
              <a:gd name="connsiteY2" fmla="*/ 185980 h 6208712"/>
              <a:gd name="connsiteX3" fmla="*/ 2836069 w 5935690"/>
              <a:gd name="connsiteY3" fmla="*/ 6208712 h 6208712"/>
              <a:gd name="connsiteX4" fmla="*/ 0 w 5935690"/>
              <a:gd name="connsiteY4" fmla="*/ 6208712 h 6208712"/>
              <a:gd name="connsiteX0" fmla="*/ 0 w 5966687"/>
              <a:gd name="connsiteY0" fmla="*/ 6208712 h 6208712"/>
              <a:gd name="connsiteX1" fmla="*/ 1627281 w 5966687"/>
              <a:gd name="connsiteY1" fmla="*/ 0 h 6208712"/>
              <a:gd name="connsiteX2" fmla="*/ 5966687 w 5966687"/>
              <a:gd name="connsiteY2" fmla="*/ 15498 h 6208712"/>
              <a:gd name="connsiteX3" fmla="*/ 2836069 w 5966687"/>
              <a:gd name="connsiteY3" fmla="*/ 6208712 h 6208712"/>
              <a:gd name="connsiteX4" fmla="*/ 0 w 5966687"/>
              <a:gd name="connsiteY4" fmla="*/ 6208712 h 6208712"/>
              <a:gd name="connsiteX0" fmla="*/ 0 w 5982224"/>
              <a:gd name="connsiteY0" fmla="*/ 6208712 h 6224211"/>
              <a:gd name="connsiteX1" fmla="*/ 1627281 w 5982224"/>
              <a:gd name="connsiteY1" fmla="*/ 0 h 6224211"/>
              <a:gd name="connsiteX2" fmla="*/ 5966687 w 5982224"/>
              <a:gd name="connsiteY2" fmla="*/ 15498 h 6224211"/>
              <a:gd name="connsiteX3" fmla="*/ 5982224 w 5982224"/>
              <a:gd name="connsiteY3" fmla="*/ 6224211 h 6224211"/>
              <a:gd name="connsiteX4" fmla="*/ 0 w 5982224"/>
              <a:gd name="connsiteY4" fmla="*/ 6208712 h 6224211"/>
              <a:gd name="connsiteX0" fmla="*/ 3208190 w 4354943"/>
              <a:gd name="connsiteY0" fmla="*/ 6239709 h 6239709"/>
              <a:gd name="connsiteX1" fmla="*/ 0 w 4354943"/>
              <a:gd name="connsiteY1" fmla="*/ 0 h 6239709"/>
              <a:gd name="connsiteX2" fmla="*/ 4339406 w 4354943"/>
              <a:gd name="connsiteY2" fmla="*/ 15498 h 6239709"/>
              <a:gd name="connsiteX3" fmla="*/ 4354943 w 4354943"/>
              <a:gd name="connsiteY3" fmla="*/ 6224211 h 6239709"/>
              <a:gd name="connsiteX4" fmla="*/ 3208190 w 4354943"/>
              <a:gd name="connsiteY4" fmla="*/ 6239709 h 6239709"/>
              <a:gd name="connsiteX0" fmla="*/ 3037709 w 4354943"/>
              <a:gd name="connsiteY0" fmla="*/ 6208712 h 6224211"/>
              <a:gd name="connsiteX1" fmla="*/ 0 w 4354943"/>
              <a:gd name="connsiteY1" fmla="*/ 0 h 6224211"/>
              <a:gd name="connsiteX2" fmla="*/ 4339406 w 4354943"/>
              <a:gd name="connsiteY2" fmla="*/ 15498 h 6224211"/>
              <a:gd name="connsiteX3" fmla="*/ 4354943 w 4354943"/>
              <a:gd name="connsiteY3" fmla="*/ 6224211 h 6224211"/>
              <a:gd name="connsiteX4" fmla="*/ 3037709 w 4354943"/>
              <a:gd name="connsiteY4" fmla="*/ 6208712 h 6224211"/>
              <a:gd name="connsiteX0" fmla="*/ 3037709 w 4339444"/>
              <a:gd name="connsiteY0" fmla="*/ 6208712 h 6208712"/>
              <a:gd name="connsiteX1" fmla="*/ 0 w 4339444"/>
              <a:gd name="connsiteY1" fmla="*/ 0 h 6208712"/>
              <a:gd name="connsiteX2" fmla="*/ 4339406 w 4339444"/>
              <a:gd name="connsiteY2" fmla="*/ 15498 h 6208712"/>
              <a:gd name="connsiteX3" fmla="*/ 4339444 w 4339444"/>
              <a:gd name="connsiteY3" fmla="*/ 6193214 h 6208712"/>
              <a:gd name="connsiteX4" fmla="*/ 3037709 w 4339444"/>
              <a:gd name="connsiteY4" fmla="*/ 6208712 h 6208712"/>
              <a:gd name="connsiteX0" fmla="*/ 3037709 w 4339444"/>
              <a:gd name="connsiteY0" fmla="*/ 6211502 h 6211502"/>
              <a:gd name="connsiteX1" fmla="*/ 0 w 4339444"/>
              <a:gd name="connsiteY1" fmla="*/ 2790 h 6211502"/>
              <a:gd name="connsiteX2" fmla="*/ 4330262 w 4339444"/>
              <a:gd name="connsiteY2" fmla="*/ 0 h 6211502"/>
              <a:gd name="connsiteX3" fmla="*/ 4339444 w 4339444"/>
              <a:gd name="connsiteY3" fmla="*/ 6196004 h 6211502"/>
              <a:gd name="connsiteX4" fmla="*/ 3037709 w 4339444"/>
              <a:gd name="connsiteY4" fmla="*/ 6211502 h 6211502"/>
              <a:gd name="connsiteX0" fmla="*/ 3037709 w 4330300"/>
              <a:gd name="connsiteY0" fmla="*/ 6211502 h 6214292"/>
              <a:gd name="connsiteX1" fmla="*/ 0 w 4330300"/>
              <a:gd name="connsiteY1" fmla="*/ 2790 h 6214292"/>
              <a:gd name="connsiteX2" fmla="*/ 4330262 w 4330300"/>
              <a:gd name="connsiteY2" fmla="*/ 0 h 6214292"/>
              <a:gd name="connsiteX3" fmla="*/ 4330300 w 4330300"/>
              <a:gd name="connsiteY3" fmla="*/ 6214292 h 6214292"/>
              <a:gd name="connsiteX4" fmla="*/ 3037709 w 4330300"/>
              <a:gd name="connsiteY4" fmla="*/ 6211502 h 6214292"/>
              <a:gd name="connsiteX0" fmla="*/ 6265541 w 7558132"/>
              <a:gd name="connsiteY0" fmla="*/ 6211502 h 6214292"/>
              <a:gd name="connsiteX1" fmla="*/ 0 w 7558132"/>
              <a:gd name="connsiteY1" fmla="*/ 11934 h 6214292"/>
              <a:gd name="connsiteX2" fmla="*/ 7558094 w 7558132"/>
              <a:gd name="connsiteY2" fmla="*/ 0 h 6214292"/>
              <a:gd name="connsiteX3" fmla="*/ 7558132 w 7558132"/>
              <a:gd name="connsiteY3" fmla="*/ 6214292 h 6214292"/>
              <a:gd name="connsiteX4" fmla="*/ 6265541 w 7558132"/>
              <a:gd name="connsiteY4" fmla="*/ 6211502 h 6214292"/>
              <a:gd name="connsiteX0" fmla="*/ 6274685 w 7567276"/>
              <a:gd name="connsiteY0" fmla="*/ 6211502 h 6214292"/>
              <a:gd name="connsiteX1" fmla="*/ 0 w 7567276"/>
              <a:gd name="connsiteY1" fmla="*/ 2790 h 6214292"/>
              <a:gd name="connsiteX2" fmla="*/ 7567238 w 7567276"/>
              <a:gd name="connsiteY2" fmla="*/ 0 h 6214292"/>
              <a:gd name="connsiteX3" fmla="*/ 7567276 w 7567276"/>
              <a:gd name="connsiteY3" fmla="*/ 6214292 h 6214292"/>
              <a:gd name="connsiteX4" fmla="*/ 6274685 w 7567276"/>
              <a:gd name="connsiteY4" fmla="*/ 6211502 h 6214292"/>
              <a:gd name="connsiteX0" fmla="*/ 3055997 w 7567276"/>
              <a:gd name="connsiteY0" fmla="*/ 6220646 h 6220646"/>
              <a:gd name="connsiteX1" fmla="*/ 0 w 7567276"/>
              <a:gd name="connsiteY1" fmla="*/ 2790 h 6220646"/>
              <a:gd name="connsiteX2" fmla="*/ 7567238 w 7567276"/>
              <a:gd name="connsiteY2" fmla="*/ 0 h 6220646"/>
              <a:gd name="connsiteX3" fmla="*/ 7567276 w 7567276"/>
              <a:gd name="connsiteY3" fmla="*/ 6214292 h 6220646"/>
              <a:gd name="connsiteX4" fmla="*/ 3055997 w 7567276"/>
              <a:gd name="connsiteY4" fmla="*/ 6220646 h 6220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7276" h="6220646">
                <a:moveTo>
                  <a:pt x="3055997" y="6220646"/>
                </a:moveTo>
                <a:lnTo>
                  <a:pt x="0" y="2790"/>
                </a:lnTo>
                <a:lnTo>
                  <a:pt x="7567238" y="0"/>
                </a:lnTo>
                <a:cubicBezTo>
                  <a:pt x="7567251" y="2059239"/>
                  <a:pt x="7567263" y="4155053"/>
                  <a:pt x="7567276" y="6214292"/>
                </a:cubicBezTo>
                <a:lnTo>
                  <a:pt x="3055997" y="6220646"/>
                </a:lnTo>
                <a:close/>
              </a:path>
            </a:pathLst>
          </a:custGeom>
          <a:solidFill>
            <a:schemeClr val="bg2"/>
          </a:solidFill>
        </p:spPr>
        <p:txBody>
          <a:bodyPr/>
          <a:lstStyle/>
          <a:p>
            <a:endParaRPr lang="en-US"/>
          </a:p>
        </p:txBody>
      </p:sp>
    </p:spTree>
    <p:extLst>
      <p:ext uri="{BB962C8B-B14F-4D97-AF65-F5344CB8AC3E}">
        <p14:creationId xmlns:p14="http://schemas.microsoft.com/office/powerpoint/2010/main" val="180681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and Sub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duotone>
              <a:schemeClr val="accent4">
                <a:shade val="45000"/>
                <a:satMod val="135000"/>
              </a:schemeClr>
              <a:prstClr val="white"/>
            </a:duotone>
            <a:alphaModFix amt="26000"/>
            <a:extLst>
              <a:ext uri="{28A0092B-C50C-407E-A947-70E740481C1C}">
                <a14:useLocalDpi xmlns:a14="http://schemas.microsoft.com/office/drawing/2010/main"/>
              </a:ext>
            </a:extLst>
          </a:blip>
          <a:stretch>
            <a:fillRect/>
          </a:stretch>
        </p:blipFill>
        <p:spPr>
          <a:xfrm flipH="1" flipV="1">
            <a:off x="57746" y="113299"/>
            <a:ext cx="9005812" cy="4736522"/>
          </a:xfrm>
          <a:prstGeom prst="rect">
            <a:avLst/>
          </a:prstGeom>
        </p:spPr>
      </p:pic>
      <p:sp>
        <p:nvSpPr>
          <p:cNvPr id="6" name="Text Placeholder 12"/>
          <p:cNvSpPr>
            <a:spLocks noGrp="1"/>
          </p:cNvSpPr>
          <p:nvPr>
            <p:ph type="body" sz="quarter" idx="13" hasCustomPrompt="1"/>
          </p:nvPr>
        </p:nvSpPr>
        <p:spPr>
          <a:xfrm>
            <a:off x="398964" y="1030309"/>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grpSp>
        <p:nvGrpSpPr>
          <p:cNvPr id="9" name="Group 8"/>
          <p:cNvGrpSpPr/>
          <p:nvPr userDrawn="1"/>
        </p:nvGrpSpPr>
        <p:grpSpPr bwMode="gray">
          <a:xfrm>
            <a:off x="-214" y="0"/>
            <a:ext cx="9144431" cy="51435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a:p>
          </p:txBody>
        </p:sp>
      </p:grpSp>
      <p:pic>
        <p:nvPicPr>
          <p:cNvPr id="14" name="Picture 13" descr="Oracle logo in white on red staging background"/>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3" name="Date Placeholder 2"/>
          <p:cNvSpPr>
            <a:spLocks noGrp="1"/>
          </p:cNvSpPr>
          <p:nvPr>
            <p:ph type="dt" sz="half" idx="10"/>
          </p:nvPr>
        </p:nvSpPr>
        <p:spPr/>
        <p:txBody>
          <a:bodyPr lIns="91424" tIns="45712" rIns="91424" bIns="45712"/>
          <a:lstStyle/>
          <a:p>
            <a:fld id="{07B1C83C-F076-8647-B801-E4E22196B57D}" type="datetime1">
              <a:rPr lang="en-US"/>
              <a:pPr/>
              <a:t>5/17/2018</a:t>
            </a:fld>
            <a:endParaRPr/>
          </a:p>
        </p:txBody>
      </p:sp>
      <p:sp>
        <p:nvSpPr>
          <p:cNvPr id="4" name="Footer Placeholder 3"/>
          <p:cNvSpPr>
            <a:spLocks noGrp="1"/>
          </p:cNvSpPr>
          <p:nvPr>
            <p:ph type="ftr" sz="quarter" idx="11"/>
          </p:nvPr>
        </p:nvSpPr>
        <p:spPr>
          <a:xfrm>
            <a:off x="6467752" y="4917186"/>
            <a:ext cx="2057936" cy="137160"/>
          </a:xfrm>
          <a:prstGeom prst="rect">
            <a:avLst/>
          </a:prstGeom>
        </p:spPr>
        <p:txBody>
          <a:bodyPr lIns="91424" tIns="45712" rIns="91424" bIns="45712"/>
          <a:lstStyle/>
          <a:p>
            <a:r>
              <a:rPr lang="en-US"/>
              <a:t>Confidential – Oracle Internal/Restricted/Highly Restricted</a:t>
            </a:r>
            <a:endParaRPr/>
          </a:p>
        </p:txBody>
      </p:sp>
      <p:sp>
        <p:nvSpPr>
          <p:cNvPr id="5" name="Slide Number Placeholder 4"/>
          <p:cNvSpPr>
            <a:spLocks noGrp="1"/>
          </p:cNvSpPr>
          <p:nvPr>
            <p:ph type="sldNum" sz="quarter" idx="12"/>
          </p:nvPr>
        </p:nvSpPr>
        <p:spPr>
          <a:xfrm>
            <a:off x="8459212" y="4917186"/>
            <a:ext cx="286320" cy="137160"/>
          </a:xfrm>
          <a:prstGeom prst="rect">
            <a:avLst/>
          </a:prstGeom>
        </p:spPr>
        <p:txBody>
          <a:bodyPr/>
          <a:lstStyle/>
          <a:p>
            <a:fld id="{C51EAA63-D034-42AE-91FA-B13B9518C7BE}" type="slidenum">
              <a:rPr/>
              <a:pPr/>
              <a:t>‹#›</a:t>
            </a:fld>
            <a:endParaRPr/>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700" dirty="0">
                <a:solidFill>
                  <a:srgbClr val="58595B"/>
                </a:solidFill>
              </a:rPr>
              <a:t>Copyright © 2017, Oracle and/or its affiliates. All rights reserved.  |</a:t>
            </a:r>
          </a:p>
        </p:txBody>
      </p:sp>
    </p:spTree>
    <p:extLst>
      <p:ext uri="{BB962C8B-B14F-4D97-AF65-F5344CB8AC3E}">
        <p14:creationId xmlns:p14="http://schemas.microsoft.com/office/powerpoint/2010/main" val="211360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3_OOW">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duotone>
              <a:schemeClr val="accent4">
                <a:shade val="45000"/>
                <a:satMod val="135000"/>
              </a:schemeClr>
              <a:prstClr val="white"/>
            </a:duotone>
            <a:alphaModFix amt="26000"/>
            <a:extLst>
              <a:ext uri="{28A0092B-C50C-407E-A947-70E740481C1C}">
                <a14:useLocalDpi xmlns:a14="http://schemas.microsoft.com/office/drawing/2010/main"/>
              </a:ext>
            </a:extLst>
          </a:blip>
          <a:stretch>
            <a:fillRect/>
          </a:stretch>
        </p:blipFill>
        <p:spPr>
          <a:xfrm flipH="1" flipV="1">
            <a:off x="57747" y="86589"/>
            <a:ext cx="9005812" cy="4736522"/>
          </a:xfrm>
          <a:prstGeom prst="rect">
            <a:avLst/>
          </a:prstGeom>
        </p:spPr>
      </p:pic>
      <p:sp>
        <p:nvSpPr>
          <p:cNvPr id="4" name="Footer Placeholder 3"/>
          <p:cNvSpPr>
            <a:spLocks noGrp="1"/>
          </p:cNvSpPr>
          <p:nvPr>
            <p:ph type="ftr" sz="quarter" idx="11"/>
          </p:nvPr>
        </p:nvSpPr>
        <p:spPr>
          <a:xfrm>
            <a:off x="6334368" y="4917186"/>
            <a:ext cx="2057936" cy="137160"/>
          </a:xfrm>
          <a:prstGeom prst="rect">
            <a:avLst/>
          </a:prstGeom>
        </p:spPr>
        <p:txBody>
          <a:bodyPr lIns="182854" tIns="91427" rIns="182854" bIns="91427"/>
          <a:lstStyle>
            <a:lvl1pPr defTabSz="342670" fontAlgn="auto">
              <a:spcBef>
                <a:spcPts val="0"/>
              </a:spcBef>
              <a:spcAft>
                <a:spcPts val="0"/>
              </a:spcAft>
              <a:defRPr sz="700"/>
            </a:lvl1pPr>
          </a:lstStyle>
          <a:p>
            <a:r>
              <a:rPr lang="en-US" kern="0">
                <a:solidFill>
                  <a:srgbClr val="5F5F5F"/>
                </a:solidFill>
                <a:ea typeface="Calibri"/>
                <a:cs typeface="Calibri"/>
                <a:sym typeface="Calibri"/>
              </a:rPr>
              <a:t>Oracle Confidential – Internal/Restricted/Highly Restricted</a:t>
            </a:r>
            <a:endParaRPr lang="en-US" kern="0" dirty="0">
              <a:solidFill>
                <a:srgbClr val="5F5F5F"/>
              </a:solidFill>
              <a:ea typeface="Calibri"/>
              <a:cs typeface="Calibri"/>
              <a:sym typeface="Calibri"/>
            </a:endParaRPr>
          </a:p>
        </p:txBody>
      </p:sp>
      <p:sp>
        <p:nvSpPr>
          <p:cNvPr id="5" name="Slide Number Placeholder 4"/>
          <p:cNvSpPr>
            <a:spLocks noGrp="1"/>
          </p:cNvSpPr>
          <p:nvPr>
            <p:ph type="sldNum" sz="quarter" idx="12"/>
          </p:nvPr>
        </p:nvSpPr>
        <p:spPr>
          <a:xfrm>
            <a:off x="8654223" y="4939608"/>
            <a:ext cx="93801" cy="92333"/>
          </a:xfrm>
        </p:spPr>
        <p:txBody>
          <a:bodyPr/>
          <a:lstStyle/>
          <a:p>
            <a:fld id="{C51EAA63-D034-42AE-91FA-B13B9518C7BE}" type="slidenum">
              <a:rPr/>
              <a:pPr/>
              <a:t>‹#›</a:t>
            </a:fld>
            <a:endParaRPr dirty="0"/>
          </a:p>
        </p:txBody>
      </p:sp>
      <p:sp>
        <p:nvSpPr>
          <p:cNvPr id="2" name="Title 1"/>
          <p:cNvSpPr>
            <a:spLocks noGrp="1"/>
          </p:cNvSpPr>
          <p:nvPr>
            <p:ph type="title"/>
          </p:nvPr>
        </p:nvSpPr>
        <p:spPr/>
        <p:txBody>
          <a:bodyPr/>
          <a:lstStyle/>
          <a:p>
            <a:r>
              <a:rPr lang="en-US"/>
              <a:t>Click to edit Master title style</a:t>
            </a:r>
          </a:p>
        </p:txBody>
      </p:sp>
      <p:grpSp>
        <p:nvGrpSpPr>
          <p:cNvPr id="7" name="Group 6"/>
          <p:cNvGrpSpPr/>
          <p:nvPr userDrawn="1"/>
        </p:nvGrpSpPr>
        <p:grpSpPr>
          <a:xfrm>
            <a:off x="9723" y="0"/>
            <a:ext cx="9144430" cy="5143500"/>
            <a:chOff x="0" y="0"/>
            <a:chExt cx="12189398" cy="6858000"/>
          </a:xfrm>
          <a:solidFill>
            <a:srgbClr val="D8E1E6"/>
          </a:solidFill>
        </p:grpSpPr>
        <p:sp>
          <p:nvSpPr>
            <p:cNvPr id="8" name="Rectangle 7"/>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p>
          </p:txBody>
        </p:sp>
        <p:sp>
          <p:nvSpPr>
            <p:cNvPr id="9" name="Rectangle 8"/>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p>
          </p:txBody>
        </p:sp>
        <p:sp>
          <p:nvSpPr>
            <p:cNvPr id="10" name="Rectangle 9"/>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p>
          </p:txBody>
        </p:sp>
        <p:sp>
          <p:nvSpPr>
            <p:cNvPr id="11" name="Rectangle 10"/>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p>
          </p:txBody>
        </p:sp>
      </p:gr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97868" y="4697735"/>
            <a:ext cx="1219171" cy="445769"/>
          </a:xfrm>
          <a:prstGeom prst="rect">
            <a:avLst/>
          </a:prstGeom>
        </p:spPr>
      </p:pic>
      <p:sp>
        <p:nvSpPr>
          <p:cNvPr id="13" name="Footer Placeholder 3"/>
          <p:cNvSpPr txBox="1">
            <a:spLocks/>
          </p:cNvSpPr>
          <p:nvPr userDrawn="1"/>
        </p:nvSpPr>
        <p:spPr>
          <a:xfrm>
            <a:off x="6334368" y="4917186"/>
            <a:ext cx="2057936" cy="137160"/>
          </a:xfrm>
          <a:prstGeom prst="rect">
            <a:avLst/>
          </a:prstGeom>
        </p:spPr>
        <p:txBody>
          <a:bodyPr vert="horz" wrap="none" lIns="137139" tIns="68570" rIns="137139" bIns="68570" rtlCol="0" anchor="ctr" anchorCtr="0">
            <a:noAutofit/>
          </a:bodyPr>
          <a:lstStyle>
            <a:defPPr>
              <a:defRPr lang="en-US"/>
            </a:defPPr>
            <a:lvl1pPr marL="0" algn="l" defTabSz="456973" rtl="0" eaLnBrk="1" fontAlgn="auto" latinLnBrk="0" hangingPunct="1">
              <a:spcBef>
                <a:spcPts val="0"/>
              </a:spcBef>
              <a:spcAft>
                <a:spcPts val="0"/>
              </a:spcAft>
              <a:defRPr sz="9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kern="0">
                <a:solidFill>
                  <a:srgbClr val="5F5F5F"/>
                </a:solidFill>
                <a:ea typeface="Calibri"/>
                <a:cs typeface="Calibri"/>
                <a:sym typeface="Calibri"/>
              </a:rPr>
              <a:t>Oracle Confidential – Internal/Restricted/Highly Restricted</a:t>
            </a:r>
            <a:endParaRPr lang="en-US" sz="700" kern="0" dirty="0">
              <a:solidFill>
                <a:srgbClr val="5F5F5F"/>
              </a:solidFill>
              <a:ea typeface="Calibri"/>
              <a:cs typeface="Calibri"/>
              <a:sym typeface="Calibri"/>
            </a:endParaRPr>
          </a:p>
        </p:txBody>
      </p:sp>
      <p:sp>
        <p:nvSpPr>
          <p:cNvPr id="14" name="Slide Number Placeholder 4"/>
          <p:cNvSpPr txBox="1">
            <a:spLocks/>
          </p:cNvSpPr>
          <p:nvPr userDrawn="1"/>
        </p:nvSpPr>
        <p:spPr>
          <a:xfrm>
            <a:off x="8654223" y="4939608"/>
            <a:ext cx="93801" cy="92333"/>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1EAA63-D034-42AE-91FA-B13B9518C7BE}" type="slidenum">
              <a:rPr lang="uk-UA" sz="700" smtClean="0"/>
              <a:pPr/>
              <a:t>‹#›</a:t>
            </a:fld>
            <a:endParaRPr lang="uk-UA" sz="700" dirty="0"/>
          </a:p>
        </p:txBody>
      </p:sp>
      <p:sp>
        <p:nvSpPr>
          <p:cNvPr id="15" name="TextBox 14"/>
          <p:cNvSpPr txBox="1"/>
          <p:nvPr userDrawn="1"/>
        </p:nvSpPr>
        <p:spPr>
          <a:xfrm>
            <a:off x="4033554" y="4917186"/>
            <a:ext cx="2400926" cy="137160"/>
          </a:xfrm>
          <a:prstGeom prst="rect">
            <a:avLst/>
          </a:prstGeom>
          <a:noFill/>
        </p:spPr>
        <p:txBody>
          <a:bodyPr vert="horz" wrap="none" lIns="0" tIns="0" rIns="0" bIns="0" rtlCol="0" anchor="ctr" anchorCtr="0">
            <a:noAutofit/>
          </a:bodyPr>
          <a:lstStyle/>
          <a:p>
            <a:pPr algn="r"/>
            <a:r>
              <a:rPr sz="700" dirty="0">
                <a:solidFill>
                  <a:schemeClr val="tx1"/>
                </a:solidFill>
              </a:rPr>
              <a:t>Copyright © </a:t>
            </a:r>
            <a:r>
              <a:rPr lang="en-US" sz="700" dirty="0">
                <a:solidFill>
                  <a:schemeClr val="tx1"/>
                </a:solidFill>
              </a:rPr>
              <a:t>2017,</a:t>
            </a:r>
            <a:r>
              <a:rPr sz="700" dirty="0">
                <a:solidFill>
                  <a:schemeClr val="tx1"/>
                </a:solidFill>
              </a:rPr>
              <a:t> Oracle and/or its affiliates. All rights reserved.  |</a:t>
            </a:r>
          </a:p>
        </p:txBody>
      </p:sp>
    </p:spTree>
    <p:extLst>
      <p:ext uri="{BB962C8B-B14F-4D97-AF65-F5344CB8AC3E}">
        <p14:creationId xmlns:p14="http://schemas.microsoft.com/office/powerpoint/2010/main" val="1296428854"/>
      </p:ext>
    </p:extLst>
  </p:cSld>
  <p:clrMapOvr>
    <a:masterClrMapping/>
  </p:clrMapOvr>
  <p:transition spd="med">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dirty="0">
              <a:solidFill>
                <a:srgbClr val="5F5F5F">
                  <a:lumMod val="60000"/>
                  <a:lumOff val="40000"/>
                </a:srgbClr>
              </a:solidFill>
            </a:endParaRPr>
          </a:p>
        </p:txBody>
      </p:sp>
      <p:sp>
        <p:nvSpPr>
          <p:cNvPr id="4" name="Slide Number Placeholder 5"/>
          <p:cNvSpPr>
            <a:spLocks noGrp="1"/>
          </p:cNvSpPr>
          <p:nvPr>
            <p:ph type="sldNum" sz="quarter" idx="12"/>
          </p:nvPr>
        </p:nvSpPr>
        <p:spPr/>
        <p:txBody>
          <a:bodyPr/>
          <a:lstStyle>
            <a:lvl1pPr>
              <a:defRPr/>
            </a:lvl1pPr>
          </a:lstStyle>
          <a:p>
            <a:pPr>
              <a:defRPr/>
            </a:pPr>
            <a:fld id="{F3FD2D36-0E43-C64D-B6C6-29DC083BCDBA}" type="slidenum">
              <a:rPr lang="en-US"/>
              <a:pPr>
                <a:defRPr/>
              </a:pPr>
              <a:t>‹#›</a:t>
            </a:fld>
            <a:endParaRPr lang="en-US" dirty="0"/>
          </a:p>
        </p:txBody>
      </p:sp>
    </p:spTree>
    <p:extLst>
      <p:ext uri="{BB962C8B-B14F-4D97-AF65-F5344CB8AC3E}">
        <p14:creationId xmlns:p14="http://schemas.microsoft.com/office/powerpoint/2010/main" val="37096234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8260" y="165796"/>
            <a:ext cx="8347075" cy="348555"/>
          </a:xfrm>
        </p:spPr>
        <p:txBody>
          <a:bodyPr/>
          <a:lstStyle>
            <a:lvl1pPr>
              <a:defRPr sz="2400" b="1"/>
            </a:lvl1pPr>
          </a:lstStyle>
          <a:p>
            <a:r>
              <a:rPr lang="en-US" dirty="0"/>
              <a:t>Click to edit Master title style</a:t>
            </a:r>
            <a:endParaRPr dirty="0"/>
          </a:p>
        </p:txBody>
      </p:sp>
      <p:sp>
        <p:nvSpPr>
          <p:cNvPr id="7" name="Text Placeholder 12"/>
          <p:cNvSpPr>
            <a:spLocks noGrp="1"/>
          </p:cNvSpPr>
          <p:nvPr>
            <p:ph type="body" sz="quarter" idx="13"/>
          </p:nvPr>
        </p:nvSpPr>
        <p:spPr>
          <a:xfrm>
            <a:off x="399262" y="545392"/>
            <a:ext cx="8346073" cy="257474"/>
          </a:xfrm>
        </p:spPr>
        <p:txBody>
          <a:bodyPr>
            <a:noAutofit/>
          </a:bodyPr>
          <a:lstStyle>
            <a:lvl1pPr marL="1191" indent="0">
              <a:spcBef>
                <a:spcPts val="0"/>
              </a:spcBef>
              <a:buFontTx/>
              <a:buNone/>
              <a:defRPr sz="1800" b="1" baseline="0">
                <a:solidFill>
                  <a:schemeClr val="accent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dirty="0"/>
              <a:t>Click to edit Master text styles</a:t>
            </a:r>
          </a:p>
        </p:txBody>
      </p:sp>
      <p:sp>
        <p:nvSpPr>
          <p:cNvPr id="3" name="Content Placeholder 2"/>
          <p:cNvSpPr>
            <a:spLocks noGrp="1"/>
          </p:cNvSpPr>
          <p:nvPr>
            <p:ph idx="1"/>
          </p:nvPr>
        </p:nvSpPr>
        <p:spPr>
          <a:xfrm>
            <a:off x="398470" y="1133219"/>
            <a:ext cx="8347065" cy="332448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8" name="Slide Number Placeholder 5"/>
          <p:cNvSpPr>
            <a:spLocks noGrp="1"/>
          </p:cNvSpPr>
          <p:nvPr>
            <p:ph type="sldNum" sz="quarter" idx="16"/>
          </p:nvPr>
        </p:nvSpPr>
        <p:spPr/>
        <p:txBody>
          <a:bodyPr/>
          <a:lstStyle>
            <a:lvl1pPr>
              <a:defRPr/>
            </a:lvl1pPr>
          </a:lstStyle>
          <a:p>
            <a:pPr>
              <a:defRPr/>
            </a:pPr>
            <a:fld id="{D1135BC8-DC4D-CA43-A5BA-6F750C1D116E}"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19947680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Header without Pictur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Picture Placeholder 7"/>
          <p:cNvSpPr>
            <a:spLocks noGrp="1"/>
          </p:cNvSpPr>
          <p:nvPr>
            <p:ph type="pic" sz="quarter" idx="13"/>
          </p:nvPr>
        </p:nvSpPr>
        <p:spPr>
          <a:xfrm>
            <a:off x="0" y="0"/>
            <a:ext cx="9144000" cy="5143500"/>
          </a:xfrm>
        </p:spPr>
        <p:txBody>
          <a:bodyPr anchor="t"/>
          <a:lstStyle>
            <a:lvl1pPr marL="0" indent="0" algn="ctr">
              <a:buNone/>
              <a:defRPr/>
            </a:lvl1pPr>
          </a:lstStyle>
          <a:p>
            <a:endParaRPr lang="en-US" dirty="0"/>
          </a:p>
        </p:txBody>
      </p:sp>
      <p:pic>
        <p:nvPicPr>
          <p:cNvPr id="10" name="Picture 9"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51845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68" y="1950243"/>
            <a:ext cx="8346073" cy="1028700"/>
          </a:xfrm>
        </p:spPr>
        <p:txBody>
          <a:bodyPr anchor="b"/>
          <a:lstStyle>
            <a:lvl1pPr algn="l">
              <a:lnSpc>
                <a:spcPct val="80000"/>
              </a:lnSpc>
              <a:defRPr sz="3600" b="0" cap="none" baseline="0"/>
            </a:lvl1pPr>
          </a:lstStyle>
          <a:p>
            <a:r>
              <a:rPr lang="en-US"/>
              <a:t>Click to edit Master title style</a:t>
            </a:r>
            <a:endParaRPr/>
          </a:p>
        </p:txBody>
      </p:sp>
      <p:sp>
        <p:nvSpPr>
          <p:cNvPr id="3" name="Text Placeholder 2"/>
          <p:cNvSpPr>
            <a:spLocks noGrp="1"/>
          </p:cNvSpPr>
          <p:nvPr>
            <p:ph type="body" idx="1"/>
          </p:nvPr>
        </p:nvSpPr>
        <p:spPr>
          <a:xfrm>
            <a:off x="398968" y="3028949"/>
            <a:ext cx="8346073" cy="685800"/>
          </a:xfrm>
        </p:spPr>
        <p:txBody>
          <a:bodyPr anchor="t">
            <a:noAutofit/>
          </a:bodyPr>
          <a:lstStyle>
            <a:lvl1pPr marL="0" indent="0">
              <a:spcBef>
                <a:spcPts val="0"/>
              </a:spcBef>
              <a:buNone/>
              <a:defRPr sz="1800" b="1">
                <a:solidFill>
                  <a:schemeClr val="tx1"/>
                </a:solidFill>
              </a:defRPr>
            </a:lvl1pPr>
            <a:lvl2pPr marL="342886" indent="0">
              <a:buNone/>
              <a:defRPr sz="1400">
                <a:solidFill>
                  <a:schemeClr val="tx1">
                    <a:tint val="75000"/>
                  </a:schemeClr>
                </a:solidFill>
              </a:defRPr>
            </a:lvl2pPr>
            <a:lvl3pPr marL="685777" indent="0">
              <a:buNone/>
              <a:defRPr sz="1200">
                <a:solidFill>
                  <a:schemeClr val="tx1">
                    <a:tint val="75000"/>
                  </a:schemeClr>
                </a:solidFill>
              </a:defRPr>
            </a:lvl3pPr>
            <a:lvl4pPr marL="1028665" indent="0">
              <a:buNone/>
              <a:defRPr sz="1100">
                <a:solidFill>
                  <a:schemeClr val="tx1">
                    <a:tint val="75000"/>
                  </a:schemeClr>
                </a:solidFill>
              </a:defRPr>
            </a:lvl4pPr>
            <a:lvl5pPr marL="1371555" indent="0">
              <a:buNone/>
              <a:defRPr sz="1100">
                <a:solidFill>
                  <a:schemeClr val="tx1">
                    <a:tint val="75000"/>
                  </a:schemeClr>
                </a:solidFill>
              </a:defRPr>
            </a:lvl5pPr>
            <a:lvl6pPr marL="1714441" indent="0">
              <a:buNone/>
              <a:defRPr sz="1100">
                <a:solidFill>
                  <a:schemeClr val="tx1">
                    <a:tint val="75000"/>
                  </a:schemeClr>
                </a:solidFill>
              </a:defRPr>
            </a:lvl6pPr>
            <a:lvl7pPr marL="2057332" indent="0">
              <a:buNone/>
              <a:defRPr sz="1100">
                <a:solidFill>
                  <a:schemeClr val="tx1">
                    <a:tint val="75000"/>
                  </a:schemeClr>
                </a:solidFill>
              </a:defRPr>
            </a:lvl7pPr>
            <a:lvl8pPr marL="2400220" indent="0">
              <a:buNone/>
              <a:defRPr sz="1100">
                <a:solidFill>
                  <a:schemeClr val="tx1">
                    <a:tint val="75000"/>
                  </a:schemeClr>
                </a:solidFill>
              </a:defRPr>
            </a:lvl8pPr>
            <a:lvl9pPr marL="2743110" indent="0">
              <a:buNone/>
              <a:defRPr sz="11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DBB87B-C391-D940-8EC2-E39B13E804FF}" type="datetime1">
              <a:rPr lang="en-GB" smtClean="0">
                <a:solidFill>
                  <a:srgbClr val="58595B"/>
                </a:solidFill>
              </a:rPr>
              <a:pPr/>
              <a:t>17/05/2018</a:t>
            </a:fld>
            <a:endParaRPr>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Picture Placeholder 7"/>
          <p:cNvSpPr>
            <a:spLocks noGrp="1"/>
          </p:cNvSpPr>
          <p:nvPr>
            <p:ph type="pic" sz="quarter" idx="13"/>
          </p:nvPr>
        </p:nvSpPr>
        <p:spPr>
          <a:xfrm>
            <a:off x="145299" y="142875"/>
            <a:ext cx="8851029" cy="4657726"/>
          </a:xfrm>
        </p:spPr>
        <p:txBody>
          <a:bodyPr anchor="t"/>
          <a:lstStyle>
            <a:lvl1pPr marL="0" indent="0" algn="ctr">
              <a:buNone/>
              <a:defRPr/>
            </a:lvl1pPr>
          </a:lstStyle>
          <a:p>
            <a:endParaRPr lang="en-US" dirty="0"/>
          </a:p>
        </p:txBody>
      </p:sp>
      <p:pic>
        <p:nvPicPr>
          <p:cNvPr id="9" name="Picture 8" descr="Oracle logo in white on red staging background" title="Oracle red badge logo"/>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898626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theme" Target="../theme/theme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0" y="4"/>
            <a:ext cx="141990" cy="49639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sz="1400" dirty="0"/>
          </a:p>
        </p:txBody>
      </p:sp>
      <p:sp>
        <p:nvSpPr>
          <p:cNvPr id="9" name="Rectangle 8"/>
          <p:cNvSpPr/>
          <p:nvPr userDrawn="1"/>
        </p:nvSpPr>
        <p:spPr bwMode="gray">
          <a:xfrm>
            <a:off x="9020639" y="3"/>
            <a:ext cx="141988" cy="496399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sz="1400" dirty="0"/>
          </a:p>
        </p:txBody>
      </p:sp>
      <p:sp>
        <p:nvSpPr>
          <p:cNvPr id="10" name="Rectangle 9"/>
          <p:cNvSpPr/>
          <p:nvPr userDrawn="1"/>
        </p:nvSpPr>
        <p:spPr bwMode="gray">
          <a:xfrm>
            <a:off x="2" y="4804665"/>
            <a:ext cx="9143999" cy="33121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sz="1400" dirty="0"/>
          </a:p>
        </p:txBody>
      </p:sp>
      <p:sp>
        <p:nvSpPr>
          <p:cNvPr id="11" name="Rectangle 10"/>
          <p:cNvSpPr/>
          <p:nvPr userDrawn="1"/>
        </p:nvSpPr>
        <p:spPr bwMode="gray">
          <a:xfrm>
            <a:off x="0" y="2"/>
            <a:ext cx="9052560" cy="13911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91424" tIns="45712" rIns="91424" bIns="45712" rtlCol="0" anchor="ctr"/>
          <a:lstStyle/>
          <a:p>
            <a:pPr algn="ctr"/>
            <a:endParaRPr sz="1400" dirty="0"/>
          </a:p>
        </p:txBody>
      </p:sp>
      <p:pic>
        <p:nvPicPr>
          <p:cNvPr id="19" name="Oracle red badge logo" descr="Oracle logo in white on red staging background"/>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ltGray">
          <a:xfrm>
            <a:off x="398967" y="4697730"/>
            <a:ext cx="1217463" cy="445770"/>
          </a:xfrm>
          <a:prstGeom prst="rect">
            <a:avLst/>
          </a:prstGeom>
        </p:spPr>
      </p:pic>
      <p:sp>
        <p:nvSpPr>
          <p:cNvPr id="2" name="Title Placeholder 1"/>
          <p:cNvSpPr>
            <a:spLocks noGrp="1"/>
          </p:cNvSpPr>
          <p:nvPr>
            <p:ph type="title"/>
          </p:nvPr>
        </p:nvSpPr>
        <p:spPr>
          <a:xfrm>
            <a:off x="398967" y="304800"/>
            <a:ext cx="8346073" cy="666750"/>
          </a:xfrm>
          <a:prstGeom prst="rect">
            <a:avLst/>
          </a:prstGeom>
        </p:spPr>
        <p:txBody>
          <a:bodyPr vert="horz" lIns="0" tIns="0" rIns="0" bIns="0" rtlCol="0" anchor="ctr">
            <a:noAutofit/>
          </a:bodyPr>
          <a:lstStyle/>
          <a:p>
            <a:r>
              <a:rPr lang="en-US"/>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Box 14"/>
          <p:cNvSpPr txBox="1"/>
          <p:nvPr userDrawn="1"/>
        </p:nvSpPr>
        <p:spPr>
          <a:xfrm>
            <a:off x="2176238" y="4871108"/>
            <a:ext cx="4008638" cy="218694"/>
          </a:xfrm>
          <a:prstGeom prst="rect">
            <a:avLst/>
          </a:prstGeom>
          <a:noFill/>
        </p:spPr>
        <p:txBody>
          <a:bodyPr wrap="none" lIns="0" tIns="0" rIns="0" bIns="0" rtlCol="0" anchor="ctr" anchorCtr="0">
            <a:noAutofit/>
          </a:bodyPr>
          <a:lstStyle/>
          <a:p>
            <a:r>
              <a:rPr sz="700" dirty="0">
                <a:solidFill>
                  <a:schemeClr val="tx1">
                    <a:lumMod val="60000"/>
                    <a:lumOff val="40000"/>
                  </a:schemeClr>
                </a:solidFill>
              </a:rPr>
              <a:t>Copyright © </a:t>
            </a:r>
            <a:r>
              <a:rPr lang="en-US" sz="700" dirty="0">
                <a:solidFill>
                  <a:schemeClr val="tx1">
                    <a:lumMod val="60000"/>
                    <a:lumOff val="40000"/>
                  </a:schemeClr>
                </a:solidFill>
              </a:rPr>
              <a:t>2017</a:t>
            </a:r>
            <a:r>
              <a:rPr lang="en-US" sz="700" baseline="0" dirty="0">
                <a:solidFill>
                  <a:schemeClr val="tx1">
                    <a:lumMod val="60000"/>
                    <a:lumOff val="40000"/>
                  </a:schemeClr>
                </a:solidFill>
              </a:rPr>
              <a:t> </a:t>
            </a:r>
            <a:r>
              <a:rPr sz="700" dirty="0">
                <a:solidFill>
                  <a:schemeClr val="tx1">
                    <a:lumMod val="60000"/>
                    <a:lumOff val="40000"/>
                  </a:schemeClr>
                </a:solidFill>
              </a:rPr>
              <a:t>Oracle and/or its affiliates. All rights reserved.</a:t>
            </a:r>
            <a:r>
              <a:rPr lang="en-US" sz="700" dirty="0">
                <a:solidFill>
                  <a:schemeClr val="tx1">
                    <a:lumMod val="60000"/>
                    <a:lumOff val="40000"/>
                  </a:schemeClr>
                </a:solidFill>
              </a:rPr>
              <a:t>  Oracle Confidential. Internal Use Only.</a:t>
            </a:r>
            <a:r>
              <a:rPr sz="700" dirty="0">
                <a:solidFill>
                  <a:schemeClr val="tx1">
                    <a:lumMod val="60000"/>
                    <a:lumOff val="40000"/>
                  </a:schemeClr>
                </a:solidFill>
              </a:rPr>
              <a:t> </a:t>
            </a:r>
          </a:p>
        </p:txBody>
      </p:sp>
      <p:sp>
        <p:nvSpPr>
          <p:cNvPr id="6" name="Slide Number Placeholder 5"/>
          <p:cNvSpPr>
            <a:spLocks noGrp="1"/>
          </p:cNvSpPr>
          <p:nvPr>
            <p:ph type="sldNum" sz="quarter" idx="4"/>
          </p:nvPr>
        </p:nvSpPr>
        <p:spPr>
          <a:xfrm>
            <a:off x="6601526" y="4896085"/>
            <a:ext cx="286320" cy="137160"/>
          </a:xfrm>
          <a:prstGeom prst="rect">
            <a:avLst/>
          </a:prstGeom>
        </p:spPr>
        <p:txBody>
          <a:bodyPr vert="horz" wrap="none" lIns="0" tIns="0" rIns="0" bIns="0" rtlCol="0" anchor="ctr"/>
          <a:lstStyle>
            <a:lvl1pPr algn="r">
              <a:defRPr sz="900">
                <a:solidFill>
                  <a:schemeClr val="tx1"/>
                </a:solidFill>
              </a:defRPr>
            </a:lvl1pPr>
          </a:lstStyle>
          <a:p>
            <a:fld id="{C51EAA63-D034-42AE-91FA-B13B9518C7BE}" type="slidenum">
              <a:rPr lang="en-US" smtClean="0"/>
              <a:pPr/>
              <a:t>‹#›</a:t>
            </a:fld>
            <a:endParaRPr lang="en-US" dirty="0"/>
          </a:p>
        </p:txBody>
      </p:sp>
    </p:spTree>
    <p:extLst>
      <p:ext uri="{BB962C8B-B14F-4D97-AF65-F5344CB8AC3E}">
        <p14:creationId xmlns:p14="http://schemas.microsoft.com/office/powerpoint/2010/main" val="2334769518"/>
      </p:ext>
    </p:extLst>
  </p:cSld>
  <p:clrMap bg1="lt1" tx1="dk1" bg2="lt2" tx2="dk2" accent1="accent1" accent2="accent2" accent3="accent3" accent4="accent4" accent5="accent5" accent6="accent6" hlink="hlink" folHlink="folHlink"/>
  <p:sldLayoutIdLst>
    <p:sldLayoutId id="2147484357" r:id="rId1"/>
    <p:sldLayoutId id="2147484522" r:id="rId2"/>
    <p:sldLayoutId id="2147484564" r:id="rId3"/>
    <p:sldLayoutId id="2147484579" r:id="rId4"/>
    <p:sldLayoutId id="2147484744"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685"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22" indent="-171422" algn="l" defTabSz="685685"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29" indent="-171422" algn="l" defTabSz="685685"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548" indent="-137136" algn="l" defTabSz="685685"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19970" indent="-137136" algn="l" defTabSz="685685"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392" indent="-137136" algn="l" defTabSz="68568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811" indent="-137136" algn="l" defTabSz="68568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236" indent="-137136" algn="l" defTabSz="68568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655" indent="-137136" algn="l" defTabSz="68568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076" indent="-137136" algn="l" defTabSz="685685"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685" rtl="0" eaLnBrk="1" latinLnBrk="0" hangingPunct="1">
        <a:defRPr sz="1400" kern="1200">
          <a:solidFill>
            <a:schemeClr val="tx1"/>
          </a:solidFill>
          <a:latin typeface="+mn-lt"/>
          <a:ea typeface="+mn-ea"/>
          <a:cs typeface="+mn-cs"/>
        </a:defRPr>
      </a:lvl1pPr>
      <a:lvl2pPr marL="342841" algn="l" defTabSz="685685" rtl="0" eaLnBrk="1" latinLnBrk="0" hangingPunct="1">
        <a:defRPr sz="1400" kern="1200">
          <a:solidFill>
            <a:schemeClr val="tx1"/>
          </a:solidFill>
          <a:latin typeface="+mn-lt"/>
          <a:ea typeface="+mn-ea"/>
          <a:cs typeface="+mn-cs"/>
        </a:defRPr>
      </a:lvl2pPr>
      <a:lvl3pPr marL="685685" algn="l" defTabSz="685685" rtl="0" eaLnBrk="1" latinLnBrk="0" hangingPunct="1">
        <a:defRPr sz="1400" kern="1200">
          <a:solidFill>
            <a:schemeClr val="tx1"/>
          </a:solidFill>
          <a:latin typeface="+mn-lt"/>
          <a:ea typeface="+mn-ea"/>
          <a:cs typeface="+mn-cs"/>
        </a:defRPr>
      </a:lvl3pPr>
      <a:lvl4pPr marL="1028528" algn="l" defTabSz="685685" rtl="0" eaLnBrk="1" latinLnBrk="0" hangingPunct="1">
        <a:defRPr sz="1400" kern="1200">
          <a:solidFill>
            <a:schemeClr val="tx1"/>
          </a:solidFill>
          <a:latin typeface="+mn-lt"/>
          <a:ea typeface="+mn-ea"/>
          <a:cs typeface="+mn-cs"/>
        </a:defRPr>
      </a:lvl4pPr>
      <a:lvl5pPr marL="1371372" algn="l" defTabSz="685685" rtl="0" eaLnBrk="1" latinLnBrk="0" hangingPunct="1">
        <a:defRPr sz="1400" kern="1200">
          <a:solidFill>
            <a:schemeClr val="tx1"/>
          </a:solidFill>
          <a:latin typeface="+mn-lt"/>
          <a:ea typeface="+mn-ea"/>
          <a:cs typeface="+mn-cs"/>
        </a:defRPr>
      </a:lvl5pPr>
      <a:lvl6pPr marL="1714213" algn="l" defTabSz="685685" rtl="0" eaLnBrk="1" latinLnBrk="0" hangingPunct="1">
        <a:defRPr sz="1400" kern="1200">
          <a:solidFill>
            <a:schemeClr val="tx1"/>
          </a:solidFill>
          <a:latin typeface="+mn-lt"/>
          <a:ea typeface="+mn-ea"/>
          <a:cs typeface="+mn-cs"/>
        </a:defRPr>
      </a:lvl6pPr>
      <a:lvl7pPr marL="2057056" algn="l" defTabSz="685685" rtl="0" eaLnBrk="1" latinLnBrk="0" hangingPunct="1">
        <a:defRPr sz="1400" kern="1200">
          <a:solidFill>
            <a:schemeClr val="tx1"/>
          </a:solidFill>
          <a:latin typeface="+mn-lt"/>
          <a:ea typeface="+mn-ea"/>
          <a:cs typeface="+mn-cs"/>
        </a:defRPr>
      </a:lvl7pPr>
      <a:lvl8pPr marL="2399900" algn="l" defTabSz="685685" rtl="0" eaLnBrk="1" latinLnBrk="0" hangingPunct="1">
        <a:defRPr sz="1400" kern="1200">
          <a:solidFill>
            <a:schemeClr val="tx1"/>
          </a:solidFill>
          <a:latin typeface="+mn-lt"/>
          <a:ea typeface="+mn-ea"/>
          <a:cs typeface="+mn-cs"/>
        </a:defRPr>
      </a:lvl8pPr>
      <a:lvl9pPr marL="2742744" algn="l" defTabSz="685685"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2" pos="3839">
          <p15:clr>
            <a:srgbClr val="F26B43"/>
          </p15:clr>
        </p15:guide>
        <p15:guide id="4" orient="horz" pos="412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148" y="0"/>
            <a:ext cx="9144000" cy="51435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382">
                <a:defRPr/>
              </a:pPr>
              <a:endParaRPr sz="1400"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382">
                <a:defRPr/>
              </a:pPr>
              <a:endParaRPr sz="1400"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382">
                <a:defRPr/>
              </a:pPr>
              <a:endParaRPr sz="1400"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382">
                <a:defRPr/>
              </a:pPr>
              <a:endParaRPr sz="1400" dirty="0">
                <a:solidFill>
                  <a:srgbClr val="FFFFFF"/>
                </a:solidFill>
              </a:endParaRPr>
            </a:p>
          </p:txBody>
        </p:sp>
      </p:grpSp>
      <p:sp>
        <p:nvSpPr>
          <p:cNvPr id="1028" name="Title Placeholder 1"/>
          <p:cNvSpPr>
            <a:spLocks noGrp="1"/>
          </p:cNvSpPr>
          <p:nvPr>
            <p:ph type="title"/>
          </p:nvPr>
        </p:nvSpPr>
        <p:spPr bwMode="auto">
          <a:xfrm>
            <a:off x="398756" y="304800"/>
            <a:ext cx="8347075" cy="36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029" name="Text Placeholder 2"/>
          <p:cNvSpPr>
            <a:spLocks noGrp="1"/>
          </p:cNvSpPr>
          <p:nvPr>
            <p:ph type="body" idx="1"/>
          </p:nvPr>
        </p:nvSpPr>
        <p:spPr bwMode="auto">
          <a:xfrm>
            <a:off x="398756" y="829810"/>
            <a:ext cx="8347075" cy="36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1817909" y="4916787"/>
            <a:ext cx="2092325" cy="138112"/>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600" dirty="0">
                <a:solidFill>
                  <a:srgbClr val="9F9F9F"/>
                </a:solidFill>
                <a:latin typeface="Calibri" charset="0"/>
              </a:rPr>
              <a:t>Copyright © 2017 Oracle and/or its affiliates. All rights reserved.  | Oracle Confidential.  Internal Use Only.</a:t>
            </a:r>
          </a:p>
        </p:txBody>
      </p:sp>
      <p:sp>
        <p:nvSpPr>
          <p:cNvPr id="6" name="Slide Number Placeholder 5"/>
          <p:cNvSpPr>
            <a:spLocks noGrp="1"/>
          </p:cNvSpPr>
          <p:nvPr>
            <p:ph type="sldNum" sz="quarter" idx="4"/>
          </p:nvPr>
        </p:nvSpPr>
        <p:spPr>
          <a:xfrm>
            <a:off x="6651143" y="4916787"/>
            <a:ext cx="285750" cy="138112"/>
          </a:xfrm>
          <a:prstGeom prst="rect">
            <a:avLst/>
          </a:prstGeom>
        </p:spPr>
        <p:txBody>
          <a:bodyPr vert="horz" wrap="none" lIns="0" tIns="0" rIns="0" bIns="0" numCol="1" anchor="ctr" anchorCtr="0" compatLnSpc="1">
            <a:prstTxWarp prst="textNoShape">
              <a:avLst/>
            </a:prstTxWarp>
          </a:bodyPr>
          <a:lstStyle>
            <a:lvl1pPr algn="r">
              <a:defRPr sz="700" b="1" smtClean="0">
                <a:solidFill>
                  <a:schemeClr val="tx1"/>
                </a:solidFill>
                <a:latin typeface="Calibri" charset="0"/>
                <a:cs typeface="Arial" charset="0"/>
              </a:defRPr>
            </a:lvl1pPr>
          </a:lstStyle>
          <a:p>
            <a:pPr defTabSz="908726" fontAlgn="base">
              <a:spcBef>
                <a:spcPct val="0"/>
              </a:spcBef>
              <a:spcAft>
                <a:spcPct val="0"/>
              </a:spcAft>
              <a:defRPr/>
            </a:pPr>
            <a:fld id="{1D391294-1921-E34A-8D81-568FF3B4B5B3}" type="slidenum">
              <a:rPr lang="en-US" smtClean="0">
                <a:ea typeface="ＭＳ Ｐゴシック" charset="0"/>
              </a:rPr>
              <a:pPr defTabSz="908726"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1346439435"/>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78267" rtl="0" eaLnBrk="0" fontAlgn="base" hangingPunct="0">
        <a:lnSpc>
          <a:spcPct val="80000"/>
        </a:lnSpc>
        <a:spcBef>
          <a:spcPct val="0"/>
        </a:spcBef>
        <a:spcAft>
          <a:spcPct val="0"/>
        </a:spcAft>
        <a:defRPr sz="2700" kern="1200">
          <a:solidFill>
            <a:schemeClr val="tx1"/>
          </a:solidFill>
          <a:latin typeface="+mj-lt"/>
          <a:ea typeface="ＭＳ Ｐゴシック" charset="0"/>
          <a:cs typeface="ＭＳ Ｐゴシック" charset="0"/>
        </a:defRPr>
      </a:lvl1pPr>
      <a:lvl2pPr algn="l" defTabSz="678267"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2pPr>
      <a:lvl3pPr algn="l" defTabSz="678267"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3pPr>
      <a:lvl4pPr algn="l" defTabSz="678267"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4pPr>
      <a:lvl5pPr algn="l" defTabSz="678267"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5pPr>
      <a:lvl6pPr marL="454270" algn="l" defTabSz="679819" rtl="0" fontAlgn="base">
        <a:lnSpc>
          <a:spcPct val="80000"/>
        </a:lnSpc>
        <a:spcBef>
          <a:spcPct val="0"/>
        </a:spcBef>
        <a:spcAft>
          <a:spcPct val="0"/>
        </a:spcAft>
        <a:defRPr sz="2700">
          <a:solidFill>
            <a:schemeClr val="tx1"/>
          </a:solidFill>
          <a:latin typeface="Calibri" pitchFamily="34" charset="0"/>
        </a:defRPr>
      </a:lvl6pPr>
      <a:lvl7pPr marL="908538" algn="l" defTabSz="679819" rtl="0" fontAlgn="base">
        <a:lnSpc>
          <a:spcPct val="80000"/>
        </a:lnSpc>
        <a:spcBef>
          <a:spcPct val="0"/>
        </a:spcBef>
        <a:spcAft>
          <a:spcPct val="0"/>
        </a:spcAft>
        <a:defRPr sz="2700">
          <a:solidFill>
            <a:schemeClr val="tx1"/>
          </a:solidFill>
          <a:latin typeface="Calibri" pitchFamily="34" charset="0"/>
        </a:defRPr>
      </a:lvl7pPr>
      <a:lvl8pPr marL="1362806" algn="l" defTabSz="679819" rtl="0" fontAlgn="base">
        <a:lnSpc>
          <a:spcPct val="80000"/>
        </a:lnSpc>
        <a:spcBef>
          <a:spcPct val="0"/>
        </a:spcBef>
        <a:spcAft>
          <a:spcPct val="0"/>
        </a:spcAft>
        <a:defRPr sz="2700">
          <a:solidFill>
            <a:schemeClr val="tx1"/>
          </a:solidFill>
          <a:latin typeface="Calibri" pitchFamily="34" charset="0"/>
        </a:defRPr>
      </a:lvl8pPr>
      <a:lvl9pPr marL="1817074" algn="l" defTabSz="679819" rtl="0" fontAlgn="base">
        <a:lnSpc>
          <a:spcPct val="80000"/>
        </a:lnSpc>
        <a:spcBef>
          <a:spcPct val="0"/>
        </a:spcBef>
        <a:spcAft>
          <a:spcPct val="0"/>
        </a:spcAft>
        <a:defRPr sz="2700">
          <a:solidFill>
            <a:schemeClr val="tx1"/>
          </a:solidFill>
          <a:latin typeface="Calibri" pitchFamily="34" charset="0"/>
        </a:defRPr>
      </a:lvl9pPr>
    </p:titleStyle>
    <p:bodyStyle>
      <a:lvl1pPr marL="167203" indent="-167203" algn="l" defTabSz="678267" rtl="0" eaLnBrk="0" fontAlgn="base" hangingPunct="0">
        <a:lnSpc>
          <a:spcPct val="90000"/>
        </a:lnSpc>
        <a:spcBef>
          <a:spcPts val="900"/>
        </a:spcBef>
        <a:spcAft>
          <a:spcPct val="0"/>
        </a:spcAft>
        <a:buClr>
          <a:srgbClr val="9F9F9F"/>
        </a:buClr>
        <a:buFont typeface="Arial" charset="0"/>
        <a:buChar char="•"/>
        <a:defRPr sz="2100" kern="1200">
          <a:solidFill>
            <a:schemeClr val="tx1"/>
          </a:solidFill>
          <a:latin typeface="+mn-lt"/>
          <a:ea typeface="ＭＳ Ｐゴシック" charset="0"/>
          <a:cs typeface="ＭＳ Ｐゴシック" charset="0"/>
        </a:defRPr>
      </a:lvl1pPr>
      <a:lvl2pPr marL="372341" indent="-167203" algn="l" defTabSz="678267" rtl="0" eaLnBrk="0" fontAlgn="base" hangingPunct="0">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542623" indent="-134024" algn="l" defTabSz="678267" rtl="0" eaLnBrk="0" fontAlgn="base" hangingPunct="0">
        <a:lnSpc>
          <a:spcPct val="90000"/>
        </a:lnSpc>
        <a:spcBef>
          <a:spcPts val="450"/>
        </a:spcBef>
        <a:spcAft>
          <a:spcPct val="0"/>
        </a:spcAft>
        <a:buClr>
          <a:srgbClr val="9F9F9F"/>
        </a:buClr>
        <a:buFont typeface="Arial" charset="0"/>
        <a:buChar char="•"/>
        <a:defRPr sz="1500" kern="1200">
          <a:solidFill>
            <a:schemeClr val="tx1"/>
          </a:solidFill>
          <a:latin typeface="+mn-lt"/>
          <a:ea typeface="ＭＳ Ｐゴシック" charset="0"/>
          <a:cs typeface="+mn-cs"/>
        </a:defRPr>
      </a:lvl3pPr>
      <a:lvl4pPr marL="712955" indent="-134024" algn="l" defTabSz="678267" rtl="0" eaLnBrk="0" fontAlgn="base" hangingPunct="0">
        <a:lnSpc>
          <a:spcPct val="90000"/>
        </a:lnSpc>
        <a:spcBef>
          <a:spcPts val="450"/>
        </a:spcBef>
        <a:spcAft>
          <a:spcPct val="0"/>
        </a:spcAft>
        <a:buClr>
          <a:srgbClr val="9F9F9F"/>
        </a:buClr>
        <a:buFont typeface="Arial" charset="0"/>
        <a:buChar char="–"/>
        <a:defRPr sz="1400" kern="1200">
          <a:solidFill>
            <a:schemeClr val="tx1"/>
          </a:solidFill>
          <a:latin typeface="+mn-lt"/>
          <a:ea typeface="ＭＳ Ｐゴシック" charset="0"/>
          <a:cs typeface="+mn-cs"/>
        </a:defRPr>
      </a:lvl4pPr>
      <a:lvl5pPr marL="883334" indent="-134024" algn="l" defTabSz="678267" rtl="0" eaLnBrk="0" fontAlgn="base" hangingPunct="0">
        <a:lnSpc>
          <a:spcPct val="90000"/>
        </a:lnSpc>
        <a:spcBef>
          <a:spcPts val="450"/>
        </a:spcBef>
        <a:spcAft>
          <a:spcPct val="0"/>
        </a:spcAft>
        <a:buClr>
          <a:srgbClr val="9F9F9F"/>
        </a:buClr>
        <a:buFont typeface="Arial" charset="0"/>
        <a:buChar char="•"/>
        <a:defRPr sz="1200" kern="1200">
          <a:solidFill>
            <a:schemeClr val="tx1"/>
          </a:solidFill>
          <a:latin typeface="+mn-lt"/>
          <a:ea typeface="ＭＳ Ｐゴシック" charset="0"/>
          <a:cs typeface="+mn-cs"/>
        </a:defRPr>
      </a:lvl5pPr>
      <a:lvl6pPr marL="1056122" indent="-136232" algn="l" defTabSz="681382"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26526" indent="-136232" algn="l" defTabSz="681382"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396825" indent="-136232" algn="l" defTabSz="681382"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67119" indent="-136232" algn="l" defTabSz="681382"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1382" rtl="0" eaLnBrk="1" latinLnBrk="0" hangingPunct="1">
        <a:defRPr sz="1400" kern="1200">
          <a:solidFill>
            <a:schemeClr val="tx1"/>
          </a:solidFill>
          <a:latin typeface="+mn-lt"/>
          <a:ea typeface="+mn-ea"/>
          <a:cs typeface="+mn-cs"/>
        </a:defRPr>
      </a:lvl1pPr>
      <a:lvl2pPr marL="340648" algn="l" defTabSz="681382" rtl="0" eaLnBrk="1" latinLnBrk="0" hangingPunct="1">
        <a:defRPr sz="1400" kern="1200">
          <a:solidFill>
            <a:schemeClr val="tx1"/>
          </a:solidFill>
          <a:latin typeface="+mn-lt"/>
          <a:ea typeface="+mn-ea"/>
          <a:cs typeface="+mn-cs"/>
        </a:defRPr>
      </a:lvl2pPr>
      <a:lvl3pPr marL="681382" algn="l" defTabSz="681382" rtl="0" eaLnBrk="1" latinLnBrk="0" hangingPunct="1">
        <a:defRPr sz="1400" kern="1200">
          <a:solidFill>
            <a:schemeClr val="tx1"/>
          </a:solidFill>
          <a:latin typeface="+mn-lt"/>
          <a:ea typeface="+mn-ea"/>
          <a:cs typeface="+mn-cs"/>
        </a:defRPr>
      </a:lvl3pPr>
      <a:lvl4pPr marL="1022092" algn="l" defTabSz="681382" rtl="0" eaLnBrk="1" latinLnBrk="0" hangingPunct="1">
        <a:defRPr sz="1400" kern="1200">
          <a:solidFill>
            <a:schemeClr val="tx1"/>
          </a:solidFill>
          <a:latin typeface="+mn-lt"/>
          <a:ea typeface="+mn-ea"/>
          <a:cs typeface="+mn-cs"/>
        </a:defRPr>
      </a:lvl4pPr>
      <a:lvl5pPr marL="1362761" algn="l" defTabSz="681382" rtl="0" eaLnBrk="1" latinLnBrk="0" hangingPunct="1">
        <a:defRPr sz="1400" kern="1200">
          <a:solidFill>
            <a:schemeClr val="tx1"/>
          </a:solidFill>
          <a:latin typeface="+mn-lt"/>
          <a:ea typeface="+mn-ea"/>
          <a:cs typeface="+mn-cs"/>
        </a:defRPr>
      </a:lvl5pPr>
      <a:lvl6pPr marL="1703418" algn="l" defTabSz="681382" rtl="0" eaLnBrk="1" latinLnBrk="0" hangingPunct="1">
        <a:defRPr sz="1400" kern="1200">
          <a:solidFill>
            <a:schemeClr val="tx1"/>
          </a:solidFill>
          <a:latin typeface="+mn-lt"/>
          <a:ea typeface="+mn-ea"/>
          <a:cs typeface="+mn-cs"/>
        </a:defRPr>
      </a:lvl6pPr>
      <a:lvl7pPr marL="2044144" algn="l" defTabSz="681382" rtl="0" eaLnBrk="1" latinLnBrk="0" hangingPunct="1">
        <a:defRPr sz="1400" kern="1200">
          <a:solidFill>
            <a:schemeClr val="tx1"/>
          </a:solidFill>
          <a:latin typeface="+mn-lt"/>
          <a:ea typeface="+mn-ea"/>
          <a:cs typeface="+mn-cs"/>
        </a:defRPr>
      </a:lvl7pPr>
      <a:lvl8pPr marL="2384857" algn="l" defTabSz="681382" rtl="0" eaLnBrk="1" latinLnBrk="0" hangingPunct="1">
        <a:defRPr sz="1400" kern="1200">
          <a:solidFill>
            <a:schemeClr val="tx1"/>
          </a:solidFill>
          <a:latin typeface="+mn-lt"/>
          <a:ea typeface="+mn-ea"/>
          <a:cs typeface="+mn-cs"/>
        </a:defRPr>
      </a:lvl8pPr>
      <a:lvl9pPr marL="2725519" algn="l" defTabSz="681382"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4" y="0"/>
            <a:ext cx="9144000" cy="51435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524">
                <a:defRPr/>
              </a:pPr>
              <a:endParaRPr sz="1400"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524">
                <a:defRPr/>
              </a:pPr>
              <a:endParaRPr sz="1400"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524">
                <a:defRPr/>
              </a:pPr>
              <a:endParaRPr sz="1400"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524">
                <a:defRPr/>
              </a:pPr>
              <a:endParaRPr sz="1400" dirty="0">
                <a:solidFill>
                  <a:srgbClr val="FFFFFF"/>
                </a:solidFill>
              </a:endParaRPr>
            </a:p>
          </p:txBody>
        </p:sp>
      </p:grpSp>
      <p:pic>
        <p:nvPicPr>
          <p:cNvPr id="1027" name="Oracle red badge logo" descr="Oracle logo in white on red staging background"/>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ltGray">
          <a:xfrm>
            <a:off x="398465" y="4697560"/>
            <a:ext cx="1217612"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Title Placeholder 1"/>
          <p:cNvSpPr>
            <a:spLocks noGrp="1"/>
          </p:cNvSpPr>
          <p:nvPr>
            <p:ph type="title"/>
          </p:nvPr>
        </p:nvSpPr>
        <p:spPr bwMode="auto">
          <a:xfrm>
            <a:off x="398607" y="304800"/>
            <a:ext cx="83470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a:t>Click to edit Master title style</a:t>
            </a:r>
          </a:p>
        </p:txBody>
      </p:sp>
      <p:sp>
        <p:nvSpPr>
          <p:cNvPr id="1029" name="Text Placeholder 2"/>
          <p:cNvSpPr>
            <a:spLocks noGrp="1"/>
          </p:cNvSpPr>
          <p:nvPr>
            <p:ph type="body" idx="1"/>
          </p:nvPr>
        </p:nvSpPr>
        <p:spPr bwMode="auto">
          <a:xfrm>
            <a:off x="398607" y="1143000"/>
            <a:ext cx="834707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2654" y="4916499"/>
            <a:ext cx="920750" cy="138112"/>
          </a:xfrm>
          <a:prstGeom prst="rect">
            <a:avLst/>
          </a:prstGeom>
        </p:spPr>
        <p:txBody>
          <a:bodyPr vert="horz" wrap="none" lIns="0" tIns="0" rIns="0" bIns="0" numCol="1" anchor="ctr" anchorCtr="0" compatLnSpc="1">
            <a:prstTxWarp prst="textNoShape">
              <a:avLst/>
            </a:prstTxWarp>
          </a:bodyPr>
          <a:lstStyle>
            <a:lvl1pPr algn="r">
              <a:defRPr sz="600" smtClean="0">
                <a:solidFill>
                  <a:srgbClr val="9F9F9F"/>
                </a:solidFill>
                <a:latin typeface="Calibri" charset="0"/>
                <a:cs typeface="Arial" charset="0"/>
              </a:defRPr>
            </a:lvl1pPr>
          </a:lstStyle>
          <a:p>
            <a:pPr defTabSz="908916" fontAlgn="base">
              <a:spcBef>
                <a:spcPct val="0"/>
              </a:spcBef>
              <a:spcAft>
                <a:spcPct val="0"/>
              </a:spcAft>
              <a:defRPr/>
            </a:pPr>
            <a:endParaRPr lang="en-US" dirty="0">
              <a:ea typeface="ＭＳ Ｐゴシック" charset="0"/>
            </a:endParaRPr>
          </a:p>
        </p:txBody>
      </p:sp>
      <p:sp>
        <p:nvSpPr>
          <p:cNvPr id="15" name="TextBox 14"/>
          <p:cNvSpPr txBox="1"/>
          <p:nvPr/>
        </p:nvSpPr>
        <p:spPr>
          <a:xfrm>
            <a:off x="4492630" y="4916499"/>
            <a:ext cx="2092325" cy="138112"/>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600" dirty="0">
                <a:solidFill>
                  <a:srgbClr val="9F9F9F"/>
                </a:solidFill>
                <a:latin typeface="Calibri" charset="0"/>
              </a:rPr>
              <a:t>Copyright © 2016 Oracle and/or its affiliates. All rights reserved.  |</a:t>
            </a:r>
          </a:p>
        </p:txBody>
      </p:sp>
      <p:sp>
        <p:nvSpPr>
          <p:cNvPr id="5" name="Footer Placeholder 4"/>
          <p:cNvSpPr>
            <a:spLocks noGrp="1"/>
          </p:cNvSpPr>
          <p:nvPr>
            <p:ph type="ftr" sz="quarter" idx="3"/>
          </p:nvPr>
        </p:nvSpPr>
        <p:spPr>
          <a:xfrm>
            <a:off x="6584954" y="4916499"/>
            <a:ext cx="1874838" cy="138112"/>
          </a:xfrm>
          <a:prstGeom prst="rect">
            <a:avLst/>
          </a:prstGeom>
        </p:spPr>
        <p:txBody>
          <a:bodyPr vert="horz" wrap="none" lIns="0" tIns="0" rIns="0" bIns="0" rtlCol="0" anchor="ctr"/>
          <a:lstStyle>
            <a:lvl1pPr algn="l" fontAlgn="auto">
              <a:spcBef>
                <a:spcPts val="0"/>
              </a:spcBef>
              <a:spcAft>
                <a:spcPts val="0"/>
              </a:spcAft>
              <a:defRPr sz="600">
                <a:solidFill>
                  <a:schemeClr val="tx1">
                    <a:lumMod val="60000"/>
                    <a:lumOff val="40000"/>
                  </a:schemeClr>
                </a:solidFill>
                <a:latin typeface="+mn-lt"/>
                <a:ea typeface="+mn-ea"/>
                <a:cs typeface="+mn-cs"/>
              </a:defRPr>
            </a:lvl1pPr>
          </a:lstStyle>
          <a:p>
            <a:pPr defTabSz="908916">
              <a:defRPr/>
            </a:pPr>
            <a:endParaRPr lang="en-US" dirty="0">
              <a:solidFill>
                <a:srgbClr val="5F5F5F">
                  <a:lumMod val="60000"/>
                  <a:lumOff val="40000"/>
                </a:srgbClr>
              </a:solidFill>
            </a:endParaRPr>
          </a:p>
        </p:txBody>
      </p:sp>
      <p:sp>
        <p:nvSpPr>
          <p:cNvPr id="6" name="Slide Number Placeholder 5"/>
          <p:cNvSpPr>
            <a:spLocks noGrp="1"/>
          </p:cNvSpPr>
          <p:nvPr>
            <p:ph type="sldNum" sz="quarter" idx="4"/>
          </p:nvPr>
        </p:nvSpPr>
        <p:spPr>
          <a:xfrm>
            <a:off x="8459790" y="4916499"/>
            <a:ext cx="285750" cy="138112"/>
          </a:xfrm>
          <a:prstGeom prst="rect">
            <a:avLst/>
          </a:prstGeom>
        </p:spPr>
        <p:txBody>
          <a:bodyPr vert="horz" wrap="none" lIns="0" tIns="0" rIns="0" bIns="0" numCol="1" anchor="ctr" anchorCtr="0" compatLnSpc="1">
            <a:prstTxWarp prst="textNoShape">
              <a:avLst/>
            </a:prstTxWarp>
          </a:bodyPr>
          <a:lstStyle>
            <a:lvl1pPr algn="r">
              <a:defRPr sz="600" smtClean="0">
                <a:solidFill>
                  <a:srgbClr val="9F9F9F"/>
                </a:solidFill>
                <a:latin typeface="Calibri" charset="0"/>
                <a:cs typeface="Arial" charset="0"/>
              </a:defRPr>
            </a:lvl1pPr>
          </a:lstStyle>
          <a:p>
            <a:pPr defTabSz="908916" fontAlgn="base">
              <a:spcBef>
                <a:spcPct val="0"/>
              </a:spcBef>
              <a:spcAft>
                <a:spcPct val="0"/>
              </a:spcAft>
              <a:defRPr/>
            </a:pPr>
            <a:fld id="{1D391294-1921-E34A-8D81-568FF3B4B5B3}" type="slidenum">
              <a:rPr lang="en-US" smtClean="0">
                <a:ea typeface="ＭＳ Ｐゴシック" charset="0"/>
              </a:rPr>
              <a:pPr defTabSz="908916"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1470607540"/>
      </p:ext>
    </p:extLst>
  </p:cSld>
  <p:clrMap bg1="lt1" tx1="dk1" bg2="lt2" tx2="dk2" accent1="accent1" accent2="accent2" accent3="accent3" accent4="accent4" accent5="accent5" accent6="accent6" hlink="hlink" folHlink="folHlink"/>
  <p:sldLayoutIdLst>
    <p:sldLayoutId id="2147484421" r:id="rId1"/>
  </p:sldLayoutIdLst>
  <p:transition spd="med">
    <p:fade/>
  </p:transition>
  <p:hf hdr="0" ftr="0" dt="0"/>
  <p:txStyles>
    <p:titleStyle>
      <a:lvl1pPr algn="l" defTabSz="678410" rtl="0" eaLnBrk="0" fontAlgn="base" hangingPunct="0">
        <a:lnSpc>
          <a:spcPct val="80000"/>
        </a:lnSpc>
        <a:spcBef>
          <a:spcPct val="0"/>
        </a:spcBef>
        <a:spcAft>
          <a:spcPct val="0"/>
        </a:spcAft>
        <a:defRPr sz="2700" kern="1200">
          <a:solidFill>
            <a:schemeClr val="tx1"/>
          </a:solidFill>
          <a:latin typeface="+mj-lt"/>
          <a:ea typeface="ＭＳ Ｐゴシック" charset="0"/>
          <a:cs typeface="ＭＳ Ｐゴシック" charset="0"/>
        </a:defRPr>
      </a:lvl1pPr>
      <a:lvl2pPr algn="l" defTabSz="678410"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2pPr>
      <a:lvl3pPr algn="l" defTabSz="678410"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3pPr>
      <a:lvl4pPr algn="l" defTabSz="678410"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4pPr>
      <a:lvl5pPr algn="l" defTabSz="678410"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5pPr>
      <a:lvl6pPr marL="454364" algn="l" defTabSz="679962" rtl="0" fontAlgn="base">
        <a:lnSpc>
          <a:spcPct val="80000"/>
        </a:lnSpc>
        <a:spcBef>
          <a:spcPct val="0"/>
        </a:spcBef>
        <a:spcAft>
          <a:spcPct val="0"/>
        </a:spcAft>
        <a:defRPr sz="2700">
          <a:solidFill>
            <a:schemeClr val="tx1"/>
          </a:solidFill>
          <a:latin typeface="Calibri" pitchFamily="34" charset="0"/>
        </a:defRPr>
      </a:lvl6pPr>
      <a:lvl7pPr marL="908728" algn="l" defTabSz="679962" rtl="0" fontAlgn="base">
        <a:lnSpc>
          <a:spcPct val="80000"/>
        </a:lnSpc>
        <a:spcBef>
          <a:spcPct val="0"/>
        </a:spcBef>
        <a:spcAft>
          <a:spcPct val="0"/>
        </a:spcAft>
        <a:defRPr sz="2700">
          <a:solidFill>
            <a:schemeClr val="tx1"/>
          </a:solidFill>
          <a:latin typeface="Calibri" pitchFamily="34" charset="0"/>
        </a:defRPr>
      </a:lvl7pPr>
      <a:lvl8pPr marL="1363091" algn="l" defTabSz="679962" rtl="0" fontAlgn="base">
        <a:lnSpc>
          <a:spcPct val="80000"/>
        </a:lnSpc>
        <a:spcBef>
          <a:spcPct val="0"/>
        </a:spcBef>
        <a:spcAft>
          <a:spcPct val="0"/>
        </a:spcAft>
        <a:defRPr sz="2700">
          <a:solidFill>
            <a:schemeClr val="tx1"/>
          </a:solidFill>
          <a:latin typeface="Calibri" pitchFamily="34" charset="0"/>
        </a:defRPr>
      </a:lvl8pPr>
      <a:lvl9pPr marL="1817453" algn="l" defTabSz="679962" rtl="0" fontAlgn="base">
        <a:lnSpc>
          <a:spcPct val="80000"/>
        </a:lnSpc>
        <a:spcBef>
          <a:spcPct val="0"/>
        </a:spcBef>
        <a:spcAft>
          <a:spcPct val="0"/>
        </a:spcAft>
        <a:defRPr sz="2700">
          <a:solidFill>
            <a:schemeClr val="tx1"/>
          </a:solidFill>
          <a:latin typeface="Calibri" pitchFamily="34" charset="0"/>
        </a:defRPr>
      </a:lvl9pPr>
    </p:titleStyle>
    <p:bodyStyle>
      <a:lvl1pPr marL="167238" indent="-167238" algn="l" defTabSz="678410" rtl="0" eaLnBrk="0" fontAlgn="base" hangingPunct="0">
        <a:lnSpc>
          <a:spcPct val="90000"/>
        </a:lnSpc>
        <a:spcBef>
          <a:spcPts val="900"/>
        </a:spcBef>
        <a:spcAft>
          <a:spcPct val="0"/>
        </a:spcAft>
        <a:buClr>
          <a:srgbClr val="9F9F9F"/>
        </a:buClr>
        <a:buFont typeface="Arial" charset="0"/>
        <a:buChar char="•"/>
        <a:defRPr sz="2100" kern="1200">
          <a:solidFill>
            <a:schemeClr val="tx1"/>
          </a:solidFill>
          <a:latin typeface="+mn-lt"/>
          <a:ea typeface="ＭＳ Ｐゴシック" charset="0"/>
          <a:cs typeface="ＭＳ Ｐゴシック" charset="0"/>
        </a:defRPr>
      </a:lvl1pPr>
      <a:lvl2pPr marL="372416" indent="-167238" algn="l" defTabSz="678410" rtl="0" eaLnBrk="0" fontAlgn="base" hangingPunct="0">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542737" indent="-134054" algn="l" defTabSz="678410" rtl="0" eaLnBrk="0" fontAlgn="base" hangingPunct="0">
        <a:lnSpc>
          <a:spcPct val="90000"/>
        </a:lnSpc>
        <a:spcBef>
          <a:spcPts val="450"/>
        </a:spcBef>
        <a:spcAft>
          <a:spcPct val="0"/>
        </a:spcAft>
        <a:buClr>
          <a:srgbClr val="9F9F9F"/>
        </a:buClr>
        <a:buFont typeface="Arial" charset="0"/>
        <a:buChar char="•"/>
        <a:defRPr sz="1500" kern="1200">
          <a:solidFill>
            <a:schemeClr val="tx1"/>
          </a:solidFill>
          <a:latin typeface="+mn-lt"/>
          <a:ea typeface="ＭＳ Ｐゴシック" charset="0"/>
          <a:cs typeface="+mn-cs"/>
        </a:defRPr>
      </a:lvl3pPr>
      <a:lvl4pPr marL="713105" indent="-134054" algn="l" defTabSz="678410" rtl="0" eaLnBrk="0" fontAlgn="base" hangingPunct="0">
        <a:lnSpc>
          <a:spcPct val="90000"/>
        </a:lnSpc>
        <a:spcBef>
          <a:spcPts val="450"/>
        </a:spcBef>
        <a:spcAft>
          <a:spcPct val="0"/>
        </a:spcAft>
        <a:buClr>
          <a:srgbClr val="9F9F9F"/>
        </a:buClr>
        <a:buFont typeface="Arial" charset="0"/>
        <a:buChar char="–"/>
        <a:defRPr sz="1400" kern="1200">
          <a:solidFill>
            <a:schemeClr val="tx1"/>
          </a:solidFill>
          <a:latin typeface="+mn-lt"/>
          <a:ea typeface="ＭＳ Ｐゴシック" charset="0"/>
          <a:cs typeface="+mn-cs"/>
        </a:defRPr>
      </a:lvl4pPr>
      <a:lvl5pPr marL="883515" indent="-134054" algn="l" defTabSz="678410" rtl="0" eaLnBrk="0" fontAlgn="base" hangingPunct="0">
        <a:lnSpc>
          <a:spcPct val="90000"/>
        </a:lnSpc>
        <a:spcBef>
          <a:spcPts val="450"/>
        </a:spcBef>
        <a:spcAft>
          <a:spcPct val="0"/>
        </a:spcAft>
        <a:buClr>
          <a:srgbClr val="9F9F9F"/>
        </a:buClr>
        <a:buFont typeface="Arial" charset="0"/>
        <a:buChar char="•"/>
        <a:defRPr sz="1200" kern="1200">
          <a:solidFill>
            <a:schemeClr val="tx1"/>
          </a:solidFill>
          <a:latin typeface="+mn-lt"/>
          <a:ea typeface="ＭＳ Ｐゴシック" charset="0"/>
          <a:cs typeface="+mn-cs"/>
        </a:defRPr>
      </a:lvl5pPr>
      <a:lvl6pPr marL="1056342" indent="-136262" algn="l" defTabSz="681524"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26781" indent="-136262" algn="l" defTabSz="681524"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397116" indent="-136262" algn="l" defTabSz="681524"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67446" indent="-136262" algn="l" defTabSz="681524"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1524" rtl="0" eaLnBrk="1" latinLnBrk="0" hangingPunct="1">
        <a:defRPr sz="1400" kern="1200">
          <a:solidFill>
            <a:schemeClr val="tx1"/>
          </a:solidFill>
          <a:latin typeface="+mn-lt"/>
          <a:ea typeface="+mn-ea"/>
          <a:cs typeface="+mn-cs"/>
        </a:defRPr>
      </a:lvl1pPr>
      <a:lvl2pPr marL="340719" algn="l" defTabSz="681524" rtl="0" eaLnBrk="1" latinLnBrk="0" hangingPunct="1">
        <a:defRPr sz="1400" kern="1200">
          <a:solidFill>
            <a:schemeClr val="tx1"/>
          </a:solidFill>
          <a:latin typeface="+mn-lt"/>
          <a:ea typeface="+mn-ea"/>
          <a:cs typeface="+mn-cs"/>
        </a:defRPr>
      </a:lvl2pPr>
      <a:lvl3pPr marL="681524" algn="l" defTabSz="681524" rtl="0" eaLnBrk="1" latinLnBrk="0" hangingPunct="1">
        <a:defRPr sz="1400" kern="1200">
          <a:solidFill>
            <a:schemeClr val="tx1"/>
          </a:solidFill>
          <a:latin typeface="+mn-lt"/>
          <a:ea typeface="+mn-ea"/>
          <a:cs typeface="+mn-cs"/>
        </a:defRPr>
      </a:lvl3pPr>
      <a:lvl4pPr marL="1022305" algn="l" defTabSz="681524" rtl="0" eaLnBrk="1" latinLnBrk="0" hangingPunct="1">
        <a:defRPr sz="1400" kern="1200">
          <a:solidFill>
            <a:schemeClr val="tx1"/>
          </a:solidFill>
          <a:latin typeface="+mn-lt"/>
          <a:ea typeface="+mn-ea"/>
          <a:cs typeface="+mn-cs"/>
        </a:defRPr>
      </a:lvl4pPr>
      <a:lvl5pPr marL="1363046" algn="l" defTabSz="681524" rtl="0" eaLnBrk="1" latinLnBrk="0" hangingPunct="1">
        <a:defRPr sz="1400" kern="1200">
          <a:solidFill>
            <a:schemeClr val="tx1"/>
          </a:solidFill>
          <a:latin typeface="+mn-lt"/>
          <a:ea typeface="+mn-ea"/>
          <a:cs typeface="+mn-cs"/>
        </a:defRPr>
      </a:lvl5pPr>
      <a:lvl6pPr marL="1703773" algn="l" defTabSz="681524" rtl="0" eaLnBrk="1" latinLnBrk="0" hangingPunct="1">
        <a:defRPr sz="1400" kern="1200">
          <a:solidFill>
            <a:schemeClr val="tx1"/>
          </a:solidFill>
          <a:latin typeface="+mn-lt"/>
          <a:ea typeface="+mn-ea"/>
          <a:cs typeface="+mn-cs"/>
        </a:defRPr>
      </a:lvl6pPr>
      <a:lvl7pPr marL="2044570" algn="l" defTabSz="681524" rtl="0" eaLnBrk="1" latinLnBrk="0" hangingPunct="1">
        <a:defRPr sz="1400" kern="1200">
          <a:solidFill>
            <a:schemeClr val="tx1"/>
          </a:solidFill>
          <a:latin typeface="+mn-lt"/>
          <a:ea typeface="+mn-ea"/>
          <a:cs typeface="+mn-cs"/>
        </a:defRPr>
      </a:lvl7pPr>
      <a:lvl8pPr marL="2385352" algn="l" defTabSz="681524" rtl="0" eaLnBrk="1" latinLnBrk="0" hangingPunct="1">
        <a:defRPr sz="1400" kern="1200">
          <a:solidFill>
            <a:schemeClr val="tx1"/>
          </a:solidFill>
          <a:latin typeface="+mn-lt"/>
          <a:ea typeface="+mn-ea"/>
          <a:cs typeface="+mn-cs"/>
        </a:defRPr>
      </a:lvl8pPr>
      <a:lvl9pPr marL="2726089" algn="l" defTabSz="681524"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026" name="Border"/>
          <p:cNvGrpSpPr>
            <a:grpSpLocks/>
          </p:cNvGrpSpPr>
          <p:nvPr/>
        </p:nvGrpSpPr>
        <p:grpSpPr bwMode="auto">
          <a:xfrm>
            <a:off x="148" y="0"/>
            <a:ext cx="9144000" cy="5143500"/>
            <a:chOff x="-287" y="0"/>
            <a:chExt cx="12189399" cy="6858000"/>
          </a:xfrm>
        </p:grpSpPr>
        <p:sp>
          <p:nvSpPr>
            <p:cNvPr id="8" name="Rectangle 7"/>
            <p:cNvSpPr/>
            <p:nvPr/>
          </p:nvSpPr>
          <p:spPr bwMode="gray">
            <a:xfrm>
              <a:off x="-287" y="0"/>
              <a:ext cx="194692" cy="685165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382">
                <a:defRPr/>
              </a:pPr>
              <a:endParaRPr sz="1400" dirty="0">
                <a:solidFill>
                  <a:srgbClr val="FFFFFF"/>
                </a:solidFill>
              </a:endParaRPr>
            </a:p>
          </p:txBody>
        </p:sp>
        <p:sp>
          <p:nvSpPr>
            <p:cNvPr id="9" name="Rectangle 8"/>
            <p:cNvSpPr/>
            <p:nvPr/>
          </p:nvSpPr>
          <p:spPr bwMode="gray">
            <a:xfrm>
              <a:off x="11994420" y="6351"/>
              <a:ext cx="194692" cy="6851649"/>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382">
                <a:defRPr/>
              </a:pPr>
              <a:endParaRPr sz="1400" dirty="0">
                <a:solidFill>
                  <a:srgbClr val="FFFFFF"/>
                </a:solidFill>
              </a:endParaRPr>
            </a:p>
          </p:txBody>
        </p:sp>
        <p:sp>
          <p:nvSpPr>
            <p:cNvPr id="10" name="Rectangle 9"/>
            <p:cNvSpPr/>
            <p:nvPr/>
          </p:nvSpPr>
          <p:spPr bwMode="gray">
            <a:xfrm>
              <a:off x="-287" y="6400800"/>
              <a:ext cx="12189399"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382">
                <a:defRPr/>
              </a:pPr>
              <a:endParaRPr sz="1400" dirty="0">
                <a:solidFill>
                  <a:srgbClr val="FFFFFF"/>
                </a:solidFill>
              </a:endParaRPr>
            </a:p>
          </p:txBody>
        </p:sp>
        <p:sp>
          <p:nvSpPr>
            <p:cNvPr id="11" name="Rectangle 10"/>
            <p:cNvSpPr/>
            <p:nvPr/>
          </p:nvSpPr>
          <p:spPr bwMode="gray">
            <a:xfrm>
              <a:off x="-287" y="0"/>
              <a:ext cx="12189399" cy="19261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681382">
                <a:defRPr/>
              </a:pPr>
              <a:endParaRPr sz="1400" dirty="0">
                <a:solidFill>
                  <a:srgbClr val="FFFFFF"/>
                </a:solidFill>
              </a:endParaRPr>
            </a:p>
          </p:txBody>
        </p:sp>
      </p:grpSp>
      <p:sp>
        <p:nvSpPr>
          <p:cNvPr id="1028" name="Title Placeholder 1"/>
          <p:cNvSpPr>
            <a:spLocks noGrp="1"/>
          </p:cNvSpPr>
          <p:nvPr>
            <p:ph type="title"/>
          </p:nvPr>
        </p:nvSpPr>
        <p:spPr bwMode="auto">
          <a:xfrm>
            <a:off x="398756" y="304800"/>
            <a:ext cx="8347075" cy="364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1029" name="Text Placeholder 2"/>
          <p:cNvSpPr>
            <a:spLocks noGrp="1"/>
          </p:cNvSpPr>
          <p:nvPr>
            <p:ph type="body" idx="1"/>
          </p:nvPr>
        </p:nvSpPr>
        <p:spPr bwMode="auto">
          <a:xfrm>
            <a:off x="398756" y="829810"/>
            <a:ext cx="8347075" cy="362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Box 14"/>
          <p:cNvSpPr txBox="1"/>
          <p:nvPr/>
        </p:nvSpPr>
        <p:spPr>
          <a:xfrm>
            <a:off x="1817909" y="4916787"/>
            <a:ext cx="2092325" cy="138112"/>
          </a:xfrm>
          <a:prstGeom prst="rect">
            <a:avLst/>
          </a:prstGeom>
          <a:noFill/>
        </p:spPr>
        <p:txBody>
          <a:bodyPr wrap="none" lIns="0" tIns="0" rIns="0" bIns="0" anchor="ctr"/>
          <a:lstStyle>
            <a:lvl1pPr defTabSz="684213" eaLnBrk="0" hangingPunct="0">
              <a:defRPr>
                <a:solidFill>
                  <a:schemeClr val="tx1"/>
                </a:solidFill>
                <a:latin typeface="Arial" charset="0"/>
                <a:ea typeface="ＭＳ Ｐゴシック" charset="0"/>
                <a:cs typeface="Arial" charset="0"/>
              </a:defRPr>
            </a:lvl1pPr>
            <a:lvl2pPr marL="742950" indent="-285750" defTabSz="684213" eaLnBrk="0" hangingPunct="0">
              <a:defRPr>
                <a:solidFill>
                  <a:schemeClr val="tx1"/>
                </a:solidFill>
                <a:latin typeface="Arial" charset="0"/>
                <a:ea typeface="Arial" charset="0"/>
                <a:cs typeface="Arial" charset="0"/>
              </a:defRPr>
            </a:lvl2pPr>
            <a:lvl3pPr marL="1143000" indent="-228600" defTabSz="684213" eaLnBrk="0" hangingPunct="0">
              <a:defRPr>
                <a:solidFill>
                  <a:schemeClr val="tx1"/>
                </a:solidFill>
                <a:latin typeface="Arial" charset="0"/>
                <a:ea typeface="Arial" charset="0"/>
                <a:cs typeface="Arial" charset="0"/>
              </a:defRPr>
            </a:lvl3pPr>
            <a:lvl4pPr marL="1600200" indent="-228600" defTabSz="684213" eaLnBrk="0" hangingPunct="0">
              <a:defRPr>
                <a:solidFill>
                  <a:schemeClr val="tx1"/>
                </a:solidFill>
                <a:latin typeface="Arial" charset="0"/>
                <a:ea typeface="Arial" charset="0"/>
                <a:cs typeface="Arial" charset="0"/>
              </a:defRPr>
            </a:lvl4pPr>
            <a:lvl5pPr marL="2057400" indent="-228600" defTabSz="684213" eaLnBrk="0" hangingPunct="0">
              <a:defRPr>
                <a:solidFill>
                  <a:schemeClr val="tx1"/>
                </a:solidFill>
                <a:latin typeface="Arial" charset="0"/>
                <a:ea typeface="Arial" charset="0"/>
                <a:cs typeface="Arial" charset="0"/>
              </a:defRPr>
            </a:lvl5pPr>
            <a:lvl6pPr marL="2514600" indent="-228600" defTabSz="684213" eaLnBrk="0" fontAlgn="base" hangingPunct="0">
              <a:spcBef>
                <a:spcPct val="0"/>
              </a:spcBef>
              <a:spcAft>
                <a:spcPct val="0"/>
              </a:spcAft>
              <a:defRPr>
                <a:solidFill>
                  <a:schemeClr val="tx1"/>
                </a:solidFill>
                <a:latin typeface="Arial" charset="0"/>
                <a:ea typeface="Arial" charset="0"/>
                <a:cs typeface="Arial" charset="0"/>
              </a:defRPr>
            </a:lvl6pPr>
            <a:lvl7pPr marL="2971800" indent="-228600" defTabSz="684213" eaLnBrk="0" fontAlgn="base" hangingPunct="0">
              <a:spcBef>
                <a:spcPct val="0"/>
              </a:spcBef>
              <a:spcAft>
                <a:spcPct val="0"/>
              </a:spcAft>
              <a:defRPr>
                <a:solidFill>
                  <a:schemeClr val="tx1"/>
                </a:solidFill>
                <a:latin typeface="Arial" charset="0"/>
                <a:ea typeface="Arial" charset="0"/>
                <a:cs typeface="Arial" charset="0"/>
              </a:defRPr>
            </a:lvl7pPr>
            <a:lvl8pPr marL="3429000" indent="-228600" defTabSz="684213" eaLnBrk="0" fontAlgn="base" hangingPunct="0">
              <a:spcBef>
                <a:spcPct val="0"/>
              </a:spcBef>
              <a:spcAft>
                <a:spcPct val="0"/>
              </a:spcAft>
              <a:defRPr>
                <a:solidFill>
                  <a:schemeClr val="tx1"/>
                </a:solidFill>
                <a:latin typeface="Arial" charset="0"/>
                <a:ea typeface="Arial" charset="0"/>
                <a:cs typeface="Arial" charset="0"/>
              </a:defRPr>
            </a:lvl8pPr>
            <a:lvl9pPr marL="3886200" indent="-228600" defTabSz="684213" eaLnBrk="0" fontAlgn="base" hangingPunct="0">
              <a:spcBef>
                <a:spcPct val="0"/>
              </a:spcBef>
              <a:spcAft>
                <a:spcPct val="0"/>
              </a:spcAft>
              <a:defRPr>
                <a:solidFill>
                  <a:schemeClr val="tx1"/>
                </a:solidFill>
                <a:latin typeface="Arial" charset="0"/>
                <a:ea typeface="Arial" charset="0"/>
                <a:cs typeface="Arial" charset="0"/>
              </a:defRPr>
            </a:lvl9pPr>
          </a:lstStyle>
          <a:p>
            <a:pPr eaLnBrk="1" fontAlgn="base" hangingPunct="1">
              <a:spcBef>
                <a:spcPct val="0"/>
              </a:spcBef>
              <a:spcAft>
                <a:spcPct val="0"/>
              </a:spcAft>
              <a:defRPr/>
            </a:pPr>
            <a:r>
              <a:rPr lang="en-US" sz="600" dirty="0">
                <a:solidFill>
                  <a:srgbClr val="9F9F9F"/>
                </a:solidFill>
                <a:latin typeface="Calibri" charset="0"/>
              </a:rPr>
              <a:t>Copyright © 2017 Oracle and/or its affiliates. All rights reserved.  | Oracle Confidential.  Internal Use Only.</a:t>
            </a:r>
          </a:p>
        </p:txBody>
      </p:sp>
      <p:sp>
        <p:nvSpPr>
          <p:cNvPr id="6" name="Slide Number Placeholder 5"/>
          <p:cNvSpPr>
            <a:spLocks noGrp="1"/>
          </p:cNvSpPr>
          <p:nvPr>
            <p:ph type="sldNum" sz="quarter" idx="4"/>
          </p:nvPr>
        </p:nvSpPr>
        <p:spPr>
          <a:xfrm>
            <a:off x="6651143" y="4916787"/>
            <a:ext cx="285750" cy="138112"/>
          </a:xfrm>
          <a:prstGeom prst="rect">
            <a:avLst/>
          </a:prstGeom>
        </p:spPr>
        <p:txBody>
          <a:bodyPr vert="horz" wrap="none" lIns="0" tIns="0" rIns="0" bIns="0" numCol="1" anchor="ctr" anchorCtr="0" compatLnSpc="1">
            <a:prstTxWarp prst="textNoShape">
              <a:avLst/>
            </a:prstTxWarp>
          </a:bodyPr>
          <a:lstStyle>
            <a:lvl1pPr algn="r">
              <a:defRPr sz="700" b="1" smtClean="0">
                <a:solidFill>
                  <a:schemeClr val="tx1"/>
                </a:solidFill>
                <a:latin typeface="Calibri" charset="0"/>
                <a:cs typeface="Arial" charset="0"/>
              </a:defRPr>
            </a:lvl1pPr>
          </a:lstStyle>
          <a:p>
            <a:pPr defTabSz="908726" fontAlgn="base">
              <a:spcBef>
                <a:spcPct val="0"/>
              </a:spcBef>
              <a:spcAft>
                <a:spcPct val="0"/>
              </a:spcAft>
              <a:defRPr/>
            </a:pPr>
            <a:fld id="{1D391294-1921-E34A-8D81-568FF3B4B5B3}" type="slidenum">
              <a:rPr lang="en-US" smtClean="0">
                <a:solidFill>
                  <a:srgbClr val="5F5F5F"/>
                </a:solidFill>
                <a:ea typeface="ＭＳ Ｐゴシック" charset="0"/>
              </a:rPr>
              <a:pPr defTabSz="908726" fontAlgn="base">
                <a:spcBef>
                  <a:spcPct val="0"/>
                </a:spcBef>
                <a:spcAft>
                  <a:spcPct val="0"/>
                </a:spcAft>
                <a:defRPr/>
              </a:pPr>
              <a:t>‹#›</a:t>
            </a:fld>
            <a:endParaRPr lang="en-US" dirty="0">
              <a:solidFill>
                <a:srgbClr val="5F5F5F"/>
              </a:solidFill>
              <a:ea typeface="ＭＳ Ｐゴシック" charset="0"/>
            </a:endParaRPr>
          </a:p>
        </p:txBody>
      </p:sp>
    </p:spTree>
    <p:extLst>
      <p:ext uri="{BB962C8B-B14F-4D97-AF65-F5344CB8AC3E}">
        <p14:creationId xmlns:p14="http://schemas.microsoft.com/office/powerpoint/2010/main" val="2680462648"/>
      </p:ext>
    </p:extLst>
  </p:cSld>
  <p:clrMap bg1="lt1" tx1="dk1" bg2="lt2" tx2="dk2" accent1="accent1" accent2="accent2" accent3="accent3" accent4="accent4" accent5="accent5" accent6="accent6" hlink="hlink" folHlink="folHlink"/>
  <p:sldLayoutIdLst>
    <p:sldLayoutId id="2147484509" r:id="rId1"/>
  </p:sldLayoutIdLst>
  <mc:AlternateContent xmlns:mc="http://schemas.openxmlformats.org/markup-compatibility/2006" xmlns:p14="http://schemas.microsoft.com/office/powerpoint/2010/main">
    <mc:Choice Requires="p14">
      <p:transition p14:dur="10"/>
    </mc:Choice>
    <mc:Fallback xmlns="">
      <p:transition/>
    </mc:Fallback>
  </mc:AlternateContent>
  <p:hf hdr="0" ftr="0" dt="0"/>
  <p:txStyles>
    <p:titleStyle>
      <a:lvl1pPr algn="l" defTabSz="678267" rtl="0" eaLnBrk="0" fontAlgn="base" hangingPunct="0">
        <a:lnSpc>
          <a:spcPct val="80000"/>
        </a:lnSpc>
        <a:spcBef>
          <a:spcPct val="0"/>
        </a:spcBef>
        <a:spcAft>
          <a:spcPct val="0"/>
        </a:spcAft>
        <a:defRPr sz="2700" kern="1200">
          <a:solidFill>
            <a:schemeClr val="tx1"/>
          </a:solidFill>
          <a:latin typeface="+mj-lt"/>
          <a:ea typeface="ＭＳ Ｐゴシック" charset="0"/>
          <a:cs typeface="ＭＳ Ｐゴシック" charset="0"/>
        </a:defRPr>
      </a:lvl1pPr>
      <a:lvl2pPr algn="l" defTabSz="678267"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2pPr>
      <a:lvl3pPr algn="l" defTabSz="678267"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3pPr>
      <a:lvl4pPr algn="l" defTabSz="678267"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4pPr>
      <a:lvl5pPr algn="l" defTabSz="678267" rtl="0" eaLnBrk="0" fontAlgn="base" hangingPunct="0">
        <a:lnSpc>
          <a:spcPct val="80000"/>
        </a:lnSpc>
        <a:spcBef>
          <a:spcPct val="0"/>
        </a:spcBef>
        <a:spcAft>
          <a:spcPct val="0"/>
        </a:spcAft>
        <a:defRPr sz="2700">
          <a:solidFill>
            <a:schemeClr val="tx1"/>
          </a:solidFill>
          <a:latin typeface="Calibri" pitchFamily="34" charset="0"/>
          <a:ea typeface="ＭＳ Ｐゴシック" charset="0"/>
          <a:cs typeface="ＭＳ Ｐゴシック" charset="0"/>
        </a:defRPr>
      </a:lvl5pPr>
      <a:lvl6pPr marL="454270" algn="l" defTabSz="679819" rtl="0" fontAlgn="base">
        <a:lnSpc>
          <a:spcPct val="80000"/>
        </a:lnSpc>
        <a:spcBef>
          <a:spcPct val="0"/>
        </a:spcBef>
        <a:spcAft>
          <a:spcPct val="0"/>
        </a:spcAft>
        <a:defRPr sz="2700">
          <a:solidFill>
            <a:schemeClr val="tx1"/>
          </a:solidFill>
          <a:latin typeface="Calibri" pitchFamily="34" charset="0"/>
        </a:defRPr>
      </a:lvl6pPr>
      <a:lvl7pPr marL="908538" algn="l" defTabSz="679819" rtl="0" fontAlgn="base">
        <a:lnSpc>
          <a:spcPct val="80000"/>
        </a:lnSpc>
        <a:spcBef>
          <a:spcPct val="0"/>
        </a:spcBef>
        <a:spcAft>
          <a:spcPct val="0"/>
        </a:spcAft>
        <a:defRPr sz="2700">
          <a:solidFill>
            <a:schemeClr val="tx1"/>
          </a:solidFill>
          <a:latin typeface="Calibri" pitchFamily="34" charset="0"/>
        </a:defRPr>
      </a:lvl7pPr>
      <a:lvl8pPr marL="1362806" algn="l" defTabSz="679819" rtl="0" fontAlgn="base">
        <a:lnSpc>
          <a:spcPct val="80000"/>
        </a:lnSpc>
        <a:spcBef>
          <a:spcPct val="0"/>
        </a:spcBef>
        <a:spcAft>
          <a:spcPct val="0"/>
        </a:spcAft>
        <a:defRPr sz="2700">
          <a:solidFill>
            <a:schemeClr val="tx1"/>
          </a:solidFill>
          <a:latin typeface="Calibri" pitchFamily="34" charset="0"/>
        </a:defRPr>
      </a:lvl8pPr>
      <a:lvl9pPr marL="1817074" algn="l" defTabSz="679819" rtl="0" fontAlgn="base">
        <a:lnSpc>
          <a:spcPct val="80000"/>
        </a:lnSpc>
        <a:spcBef>
          <a:spcPct val="0"/>
        </a:spcBef>
        <a:spcAft>
          <a:spcPct val="0"/>
        </a:spcAft>
        <a:defRPr sz="2700">
          <a:solidFill>
            <a:schemeClr val="tx1"/>
          </a:solidFill>
          <a:latin typeface="Calibri" pitchFamily="34" charset="0"/>
        </a:defRPr>
      </a:lvl9pPr>
    </p:titleStyle>
    <p:bodyStyle>
      <a:lvl1pPr marL="167203" indent="-167203" algn="l" defTabSz="678267" rtl="0" eaLnBrk="0" fontAlgn="base" hangingPunct="0">
        <a:lnSpc>
          <a:spcPct val="90000"/>
        </a:lnSpc>
        <a:spcBef>
          <a:spcPts val="900"/>
        </a:spcBef>
        <a:spcAft>
          <a:spcPct val="0"/>
        </a:spcAft>
        <a:buClr>
          <a:srgbClr val="9F9F9F"/>
        </a:buClr>
        <a:buFont typeface="Arial" charset="0"/>
        <a:buChar char="•"/>
        <a:defRPr sz="2100" kern="1200">
          <a:solidFill>
            <a:schemeClr val="tx1"/>
          </a:solidFill>
          <a:latin typeface="+mn-lt"/>
          <a:ea typeface="ＭＳ Ｐゴシック" charset="0"/>
          <a:cs typeface="ＭＳ Ｐゴシック" charset="0"/>
        </a:defRPr>
      </a:lvl1pPr>
      <a:lvl2pPr marL="372341" indent="-167203" algn="l" defTabSz="678267" rtl="0" eaLnBrk="0" fontAlgn="base" hangingPunct="0">
        <a:lnSpc>
          <a:spcPct val="90000"/>
        </a:lnSpc>
        <a:spcBef>
          <a:spcPts val="600"/>
        </a:spcBef>
        <a:spcAft>
          <a:spcPct val="0"/>
        </a:spcAft>
        <a:buClr>
          <a:srgbClr val="9F9F9F"/>
        </a:buClr>
        <a:buFont typeface="Arial" charset="0"/>
        <a:buChar char="–"/>
        <a:defRPr kern="1200">
          <a:solidFill>
            <a:schemeClr val="tx1"/>
          </a:solidFill>
          <a:latin typeface="+mn-lt"/>
          <a:ea typeface="ＭＳ Ｐゴシック" charset="0"/>
          <a:cs typeface="+mn-cs"/>
        </a:defRPr>
      </a:lvl2pPr>
      <a:lvl3pPr marL="542623" indent="-134024" algn="l" defTabSz="678267" rtl="0" eaLnBrk="0" fontAlgn="base" hangingPunct="0">
        <a:lnSpc>
          <a:spcPct val="90000"/>
        </a:lnSpc>
        <a:spcBef>
          <a:spcPts val="450"/>
        </a:spcBef>
        <a:spcAft>
          <a:spcPct val="0"/>
        </a:spcAft>
        <a:buClr>
          <a:srgbClr val="9F9F9F"/>
        </a:buClr>
        <a:buFont typeface="Arial" charset="0"/>
        <a:buChar char="•"/>
        <a:defRPr sz="1500" kern="1200">
          <a:solidFill>
            <a:schemeClr val="tx1"/>
          </a:solidFill>
          <a:latin typeface="+mn-lt"/>
          <a:ea typeface="ＭＳ Ｐゴシック" charset="0"/>
          <a:cs typeface="+mn-cs"/>
        </a:defRPr>
      </a:lvl3pPr>
      <a:lvl4pPr marL="712955" indent="-134024" algn="l" defTabSz="678267" rtl="0" eaLnBrk="0" fontAlgn="base" hangingPunct="0">
        <a:lnSpc>
          <a:spcPct val="90000"/>
        </a:lnSpc>
        <a:spcBef>
          <a:spcPts val="450"/>
        </a:spcBef>
        <a:spcAft>
          <a:spcPct val="0"/>
        </a:spcAft>
        <a:buClr>
          <a:srgbClr val="9F9F9F"/>
        </a:buClr>
        <a:buFont typeface="Arial" charset="0"/>
        <a:buChar char="–"/>
        <a:defRPr sz="1400" kern="1200">
          <a:solidFill>
            <a:schemeClr val="tx1"/>
          </a:solidFill>
          <a:latin typeface="+mn-lt"/>
          <a:ea typeface="ＭＳ Ｐゴシック" charset="0"/>
          <a:cs typeface="+mn-cs"/>
        </a:defRPr>
      </a:lvl4pPr>
      <a:lvl5pPr marL="883334" indent="-134024" algn="l" defTabSz="678267" rtl="0" eaLnBrk="0" fontAlgn="base" hangingPunct="0">
        <a:lnSpc>
          <a:spcPct val="90000"/>
        </a:lnSpc>
        <a:spcBef>
          <a:spcPts val="450"/>
        </a:spcBef>
        <a:spcAft>
          <a:spcPct val="0"/>
        </a:spcAft>
        <a:buClr>
          <a:srgbClr val="9F9F9F"/>
        </a:buClr>
        <a:buFont typeface="Arial" charset="0"/>
        <a:buChar char="•"/>
        <a:defRPr sz="1200" kern="1200">
          <a:solidFill>
            <a:schemeClr val="tx1"/>
          </a:solidFill>
          <a:latin typeface="+mn-lt"/>
          <a:ea typeface="ＭＳ Ｐゴシック" charset="0"/>
          <a:cs typeface="+mn-cs"/>
        </a:defRPr>
      </a:lvl5pPr>
      <a:lvl6pPr marL="1056122" indent="-136232" algn="l" defTabSz="681382"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26526" indent="-136232" algn="l" defTabSz="681382"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396825" indent="-136232" algn="l" defTabSz="681382"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67119" indent="-136232" algn="l" defTabSz="681382"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1382" rtl="0" eaLnBrk="1" latinLnBrk="0" hangingPunct="1">
        <a:defRPr sz="1400" kern="1200">
          <a:solidFill>
            <a:schemeClr val="tx1"/>
          </a:solidFill>
          <a:latin typeface="+mn-lt"/>
          <a:ea typeface="+mn-ea"/>
          <a:cs typeface="+mn-cs"/>
        </a:defRPr>
      </a:lvl1pPr>
      <a:lvl2pPr marL="340648" algn="l" defTabSz="681382" rtl="0" eaLnBrk="1" latinLnBrk="0" hangingPunct="1">
        <a:defRPr sz="1400" kern="1200">
          <a:solidFill>
            <a:schemeClr val="tx1"/>
          </a:solidFill>
          <a:latin typeface="+mn-lt"/>
          <a:ea typeface="+mn-ea"/>
          <a:cs typeface="+mn-cs"/>
        </a:defRPr>
      </a:lvl2pPr>
      <a:lvl3pPr marL="681382" algn="l" defTabSz="681382" rtl="0" eaLnBrk="1" latinLnBrk="0" hangingPunct="1">
        <a:defRPr sz="1400" kern="1200">
          <a:solidFill>
            <a:schemeClr val="tx1"/>
          </a:solidFill>
          <a:latin typeface="+mn-lt"/>
          <a:ea typeface="+mn-ea"/>
          <a:cs typeface="+mn-cs"/>
        </a:defRPr>
      </a:lvl3pPr>
      <a:lvl4pPr marL="1022092" algn="l" defTabSz="681382" rtl="0" eaLnBrk="1" latinLnBrk="0" hangingPunct="1">
        <a:defRPr sz="1400" kern="1200">
          <a:solidFill>
            <a:schemeClr val="tx1"/>
          </a:solidFill>
          <a:latin typeface="+mn-lt"/>
          <a:ea typeface="+mn-ea"/>
          <a:cs typeface="+mn-cs"/>
        </a:defRPr>
      </a:lvl4pPr>
      <a:lvl5pPr marL="1362761" algn="l" defTabSz="681382" rtl="0" eaLnBrk="1" latinLnBrk="0" hangingPunct="1">
        <a:defRPr sz="1400" kern="1200">
          <a:solidFill>
            <a:schemeClr val="tx1"/>
          </a:solidFill>
          <a:latin typeface="+mn-lt"/>
          <a:ea typeface="+mn-ea"/>
          <a:cs typeface="+mn-cs"/>
        </a:defRPr>
      </a:lvl5pPr>
      <a:lvl6pPr marL="1703418" algn="l" defTabSz="681382" rtl="0" eaLnBrk="1" latinLnBrk="0" hangingPunct="1">
        <a:defRPr sz="1400" kern="1200">
          <a:solidFill>
            <a:schemeClr val="tx1"/>
          </a:solidFill>
          <a:latin typeface="+mn-lt"/>
          <a:ea typeface="+mn-ea"/>
          <a:cs typeface="+mn-cs"/>
        </a:defRPr>
      </a:lvl6pPr>
      <a:lvl7pPr marL="2044144" algn="l" defTabSz="681382" rtl="0" eaLnBrk="1" latinLnBrk="0" hangingPunct="1">
        <a:defRPr sz="1400" kern="1200">
          <a:solidFill>
            <a:schemeClr val="tx1"/>
          </a:solidFill>
          <a:latin typeface="+mn-lt"/>
          <a:ea typeface="+mn-ea"/>
          <a:cs typeface="+mn-cs"/>
        </a:defRPr>
      </a:lvl7pPr>
      <a:lvl8pPr marL="2384857" algn="l" defTabSz="681382" rtl="0" eaLnBrk="1" latinLnBrk="0" hangingPunct="1">
        <a:defRPr sz="1400" kern="1200">
          <a:solidFill>
            <a:schemeClr val="tx1"/>
          </a:solidFill>
          <a:latin typeface="+mn-lt"/>
          <a:ea typeface="+mn-ea"/>
          <a:cs typeface="+mn-cs"/>
        </a:defRPr>
      </a:lvl8pPr>
      <a:lvl9pPr marL="2725519" algn="l" defTabSz="681382"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77"/>
              <a:endParaRPr sz="1400" dirty="0">
                <a:solidFill>
                  <a:srgbClr val="FFFFFF"/>
                </a:solidFill>
              </a:endParaRPr>
            </a:p>
          </p:txBody>
        </p:sp>
      </p:grpSp>
      <p:sp>
        <p:nvSpPr>
          <p:cNvPr id="2" name="Title Placeholder 1"/>
          <p:cNvSpPr>
            <a:spLocks noGrp="1"/>
          </p:cNvSpPr>
          <p:nvPr>
            <p:ph type="title"/>
          </p:nvPr>
        </p:nvSpPr>
        <p:spPr>
          <a:xfrm>
            <a:off x="398967"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9" y="1143001"/>
            <a:ext cx="8347065" cy="33147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a:defRPr sz="600">
                <a:solidFill>
                  <a:schemeClr val="tx1"/>
                </a:solidFill>
              </a:defRPr>
            </a:lvl1pPr>
          </a:lstStyle>
          <a:p>
            <a:pPr defTabSz="685777"/>
            <a:fld id="{557F4A5E-F736-644F-BE56-0636088872CF}" type="datetime1">
              <a:rPr lang="en-US" smtClean="0">
                <a:solidFill>
                  <a:srgbClr val="58595B"/>
                </a:solidFill>
              </a:rPr>
              <a:pPr defTabSz="685777"/>
              <a:t>5/17/2018</a:t>
            </a:fld>
            <a:endParaRPr lang="en-US" dirty="0">
              <a:solidFill>
                <a:srgbClr val="58595B"/>
              </a:solidFill>
            </a:endParaRPr>
          </a:p>
        </p:txBody>
      </p:sp>
      <p:sp>
        <p:nvSpPr>
          <p:cNvPr id="5" name="Footer Placeholder 4"/>
          <p:cNvSpPr>
            <a:spLocks noGrp="1"/>
          </p:cNvSpPr>
          <p:nvPr>
            <p:ph type="ftr" sz="quarter" idx="3"/>
          </p:nvPr>
        </p:nvSpPr>
        <p:spPr>
          <a:xfrm>
            <a:off x="6467755" y="4917186"/>
            <a:ext cx="2027399" cy="137160"/>
          </a:xfrm>
          <a:prstGeom prst="rect">
            <a:avLst/>
          </a:prstGeom>
        </p:spPr>
        <p:txBody>
          <a:bodyPr vert="horz" wrap="none" lIns="0" tIns="0" rIns="0" bIns="0" rtlCol="0" anchor="ctr" anchorCtr="0">
            <a:noAutofit/>
          </a:bodyPr>
          <a:lstStyle>
            <a:lvl1pPr algn="l">
              <a:defRPr sz="600">
                <a:solidFill>
                  <a:schemeClr val="tx1"/>
                </a:solidFill>
              </a:defRPr>
            </a:lvl1pPr>
          </a:lstStyle>
          <a:p>
            <a:pPr defTabSz="685777"/>
            <a:r>
              <a:rPr lang="en-US" smtClean="0">
                <a:solidFill>
                  <a:srgbClr val="58595B"/>
                </a:solidFill>
              </a:rPr>
              <a:t>Confidential – Oracle Internal/Restricted/Highly Restricted</a:t>
            </a:r>
            <a:endParaRPr lang="en-US" dirty="0">
              <a:solidFill>
                <a:srgbClr val="58595B"/>
              </a:solidFill>
            </a:endParaRPr>
          </a:p>
        </p:txBody>
      </p:sp>
      <p:sp>
        <p:nvSpPr>
          <p:cNvPr id="6" name="Slide Number Placeholder 5"/>
          <p:cNvSpPr>
            <a:spLocks noGrp="1"/>
          </p:cNvSpPr>
          <p:nvPr>
            <p:ph type="sldNum" sz="quarter" idx="4"/>
          </p:nvPr>
        </p:nvSpPr>
        <p:spPr>
          <a:xfrm>
            <a:off x="8495367" y="4917186"/>
            <a:ext cx="250165" cy="137160"/>
          </a:xfrm>
          <a:prstGeom prst="rect">
            <a:avLst/>
          </a:prstGeom>
        </p:spPr>
        <p:txBody>
          <a:bodyPr vert="horz" wrap="none" lIns="0" tIns="0" rIns="0" bIns="0" rtlCol="0" anchor="ctr" anchorCtr="0">
            <a:noAutofit/>
          </a:bodyPr>
          <a:lstStyle>
            <a:lvl1pPr algn="r">
              <a:defRPr sz="600">
                <a:solidFill>
                  <a:schemeClr val="tx1"/>
                </a:solidFill>
              </a:defRPr>
            </a:lvl1pPr>
          </a:lstStyle>
          <a:p>
            <a:pPr defTabSz="685777"/>
            <a:fld id="{C51EAA63-D034-42AE-91FA-B13B9518C7BE}" type="slidenum">
              <a:rPr lang="en-US" smtClean="0">
                <a:solidFill>
                  <a:srgbClr val="58595B"/>
                </a:solidFill>
              </a:rPr>
              <a:pPr defTabSz="685777"/>
              <a:t>‹#›</a:t>
            </a:fld>
            <a:endParaRPr lang="en-US" dirty="0">
              <a:solidFill>
                <a:srgbClr val="58595B"/>
              </a:solidFill>
            </a:endParaRPr>
          </a:p>
        </p:txBody>
      </p:sp>
      <p:sp>
        <p:nvSpPr>
          <p:cNvPr id="15" name="TextBox 14"/>
          <p:cNvSpPr txBox="1"/>
          <p:nvPr/>
        </p:nvSpPr>
        <p:spPr>
          <a:xfrm>
            <a:off x="4033555" y="4917186"/>
            <a:ext cx="2400925" cy="137160"/>
          </a:xfrm>
          <a:prstGeom prst="rect">
            <a:avLst/>
          </a:prstGeom>
          <a:noFill/>
        </p:spPr>
        <p:txBody>
          <a:bodyPr vert="horz" wrap="none" lIns="0" tIns="0" rIns="0" bIns="0" rtlCol="0" anchor="ctr" anchorCtr="0">
            <a:noAutofit/>
          </a:bodyPr>
          <a:lstStyle/>
          <a:p>
            <a:pPr algn="r" defTabSz="685777"/>
            <a:r>
              <a:rPr lang="en-US" sz="600" dirty="0">
                <a:solidFill>
                  <a:srgbClr val="58595B"/>
                </a:solidFill>
              </a:rPr>
              <a:t>Copyright © 2018, Oracle and/or its affiliates. All rights reserved.</a:t>
            </a:r>
          </a:p>
        </p:txBody>
      </p:sp>
      <p:pic>
        <p:nvPicPr>
          <p:cNvPr id="16" name="Picture 15" descr="Oracle logo in white on red staging background" title="Oracle red badge logo"/>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2930970905"/>
      </p:ext>
    </p:extLst>
  </p:cSld>
  <p:clrMap bg1="lt1" tx1="dk1" bg2="lt2" tx2="dk2" accent1="accent1" accent2="accent2" accent3="accent3" accent4="accent4" accent5="accent5" accent6="accent6" hlink="hlink" folHlink="folHlink"/>
  <p:sldLayoutIdLst>
    <p:sldLayoutId id="2147484748" r:id="rId1"/>
    <p:sldLayoutId id="2147484749" r:id="rId2"/>
    <p:sldLayoutId id="2147484750" r:id="rId3"/>
    <p:sldLayoutId id="2147484751" r:id="rId4"/>
    <p:sldLayoutId id="2147484752" r:id="rId5"/>
    <p:sldLayoutId id="2147484753" r:id="rId6"/>
    <p:sldLayoutId id="2147484754" r:id="rId7"/>
    <p:sldLayoutId id="2147484755" r:id="rId8"/>
    <p:sldLayoutId id="2147484756" r:id="rId9"/>
    <p:sldLayoutId id="2147484757" r:id="rId10"/>
    <p:sldLayoutId id="2147484758" r:id="rId11"/>
    <p:sldLayoutId id="2147484759" r:id="rId12"/>
    <p:sldLayoutId id="2147484760" r:id="rId13"/>
    <p:sldLayoutId id="2147484761" r:id="rId14"/>
    <p:sldLayoutId id="2147484762" r:id="rId15"/>
    <p:sldLayoutId id="2147484763" r:id="rId16"/>
    <p:sldLayoutId id="2147484764" r:id="rId17"/>
    <p:sldLayoutId id="2147484765" r:id="rId18"/>
    <p:sldLayoutId id="2147484766" r:id="rId19"/>
    <p:sldLayoutId id="2147484767" r:id="rId20"/>
    <p:sldLayoutId id="2147484768" r:id="rId21"/>
    <p:sldLayoutId id="2147484769" r:id="rId22"/>
    <p:sldLayoutId id="2147484770" r:id="rId23"/>
    <p:sldLayoutId id="2147484771" r:id="rId24"/>
    <p:sldLayoutId id="2147484772"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777"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45" indent="-171445" algn="l" defTabSz="685777"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80" indent="-171445" algn="l" defTabSz="685777"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21"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66"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400" kern="1200">
          <a:solidFill>
            <a:schemeClr val="tx1"/>
          </a:solidFill>
          <a:latin typeface="+mn-lt"/>
          <a:ea typeface="+mn-ea"/>
          <a:cs typeface="+mn-cs"/>
        </a:defRPr>
      </a:lvl4pPr>
      <a:lvl5pPr marL="891511"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52"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01"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43"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286" indent="-137154" algn="l" defTabSz="685777"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5.wdp"/><Relationship Id="rId18" Type="http://schemas.openxmlformats.org/officeDocument/2006/relationships/image" Target="../media/image3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7.png"/><Relationship Id="rId17" Type="http://schemas.microsoft.com/office/2007/relationships/hdphoto" Target="../media/hdphoto7.wdp"/><Relationship Id="rId2" Type="http://schemas.openxmlformats.org/officeDocument/2006/relationships/notesSlide" Target="../notesSlides/notesSlide7.xml"/><Relationship Id="rId16" Type="http://schemas.openxmlformats.org/officeDocument/2006/relationships/image" Target="../media/image29.png"/><Relationship Id="rId20" Type="http://schemas.openxmlformats.org/officeDocument/2006/relationships/image" Target="../media/image32.png"/><Relationship Id="rId1" Type="http://schemas.openxmlformats.org/officeDocument/2006/relationships/slideLayout" Target="../slideLayouts/slideLayout11.xml"/><Relationship Id="rId6" Type="http://schemas.openxmlformats.org/officeDocument/2006/relationships/image" Target="../media/image22.png"/><Relationship Id="rId11" Type="http://schemas.microsoft.com/office/2007/relationships/hdphoto" Target="../media/hdphoto4.wdp"/><Relationship Id="rId5" Type="http://schemas.openxmlformats.org/officeDocument/2006/relationships/image" Target="../media/image21.png"/><Relationship Id="rId15" Type="http://schemas.microsoft.com/office/2007/relationships/hdphoto" Target="../media/hdphoto6.wdp"/><Relationship Id="rId10" Type="http://schemas.openxmlformats.org/officeDocument/2006/relationships/image" Target="../media/image26.png"/><Relationship Id="rId19" Type="http://schemas.openxmlformats.org/officeDocument/2006/relationships/image" Target="../media/image31.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a:solidFill>
                  <a:srgbClr val="FFFFFF">
                    <a:alpha val="0"/>
                  </a:srgbClr>
                </a:solidFill>
              </a:rPr>
              <a:pPr/>
              <a:t>1</a:t>
            </a:fld>
            <a:endParaRPr lang="uk-UA">
              <a:solidFill>
                <a:srgbClr val="FFFFFF">
                  <a:alpha val="0"/>
                </a:srgbClr>
              </a:solidFill>
            </a:endParaRPr>
          </a:p>
        </p:txBody>
      </p:sp>
      <p:sp>
        <p:nvSpPr>
          <p:cNvPr id="3" name="Title 2"/>
          <p:cNvSpPr>
            <a:spLocks noGrp="1"/>
          </p:cNvSpPr>
          <p:nvPr>
            <p:ph type="title"/>
          </p:nvPr>
        </p:nvSpPr>
        <p:spPr>
          <a:xfrm>
            <a:off x="429444" y="1004412"/>
            <a:ext cx="5270316" cy="1102519"/>
          </a:xfrm>
        </p:spPr>
        <p:txBody>
          <a:bodyPr/>
          <a:lstStyle/>
          <a:p>
            <a:r>
              <a:rPr lang="en-US" dirty="0">
                <a:solidFill>
                  <a:schemeClr val="bg1">
                    <a:lumMod val="75000"/>
                  </a:schemeClr>
                </a:solidFill>
              </a:rPr>
              <a:t>Cloud Overview</a:t>
            </a:r>
          </a:p>
        </p:txBody>
      </p:sp>
      <p:sp>
        <p:nvSpPr>
          <p:cNvPr id="5" name="Text Placeholder 4"/>
          <p:cNvSpPr>
            <a:spLocks noGrp="1"/>
          </p:cNvSpPr>
          <p:nvPr>
            <p:ph type="body" sz="quarter" idx="15"/>
          </p:nvPr>
        </p:nvSpPr>
        <p:spPr>
          <a:xfrm>
            <a:off x="260710" y="3003490"/>
            <a:ext cx="3275866" cy="757694"/>
          </a:xfrm>
        </p:spPr>
        <p:txBody>
          <a:bodyPr/>
          <a:lstStyle/>
          <a:p>
            <a:r>
              <a:rPr lang="en-US" sz="2400" b="0" dirty="0">
                <a:solidFill>
                  <a:schemeClr val="bg1">
                    <a:lumMod val="75000"/>
                  </a:schemeClr>
                </a:solidFill>
                <a:ea typeface="Calibri" charset="0"/>
                <a:cs typeface="Calibri" charset="0"/>
              </a:rPr>
              <a:t>XXXX</a:t>
            </a:r>
          </a:p>
          <a:p>
            <a:r>
              <a:rPr lang="en-US" sz="2400" b="0" dirty="0">
                <a:solidFill>
                  <a:schemeClr val="bg1">
                    <a:lumMod val="75000"/>
                  </a:schemeClr>
                </a:solidFill>
                <a:ea typeface="Calibri" charset="0"/>
                <a:cs typeface="Calibri" charset="0"/>
              </a:rPr>
              <a:t>Solution Engineer, Oracle</a:t>
            </a:r>
            <a:endParaRPr lang="en-US" sz="2400" dirty="0">
              <a:ea typeface="Calibri" charset="0"/>
              <a:cs typeface="Calibri" charset="0"/>
            </a:endParaRPr>
          </a:p>
          <a:p>
            <a:endParaRPr lang="en-US" sz="2400" b="0" dirty="0">
              <a:ea typeface="Calibri" charset="0"/>
              <a:cs typeface="Calibri" charset="0"/>
            </a:endParaRPr>
          </a:p>
          <a:p>
            <a:endParaRPr lang="en-US" sz="1100" dirty="0">
              <a:ea typeface="Calibri" charset="0"/>
              <a:cs typeface="Calibri" charset="0"/>
            </a:endParaRPr>
          </a:p>
          <a:p>
            <a:endParaRPr lang="en-US" sz="2400" dirty="0"/>
          </a:p>
        </p:txBody>
      </p:sp>
      <p:sp>
        <p:nvSpPr>
          <p:cNvPr id="9" name="Title 5"/>
          <p:cNvSpPr txBox="1">
            <a:spLocks/>
          </p:cNvSpPr>
          <p:nvPr/>
        </p:nvSpPr>
        <p:spPr>
          <a:xfrm>
            <a:off x="514352" y="669136"/>
            <a:ext cx="7200900" cy="110251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bg1"/>
                </a:solidFill>
                <a:latin typeface="+mj-lt"/>
                <a:ea typeface="+mj-ea"/>
                <a:cs typeface="+mj-cs"/>
              </a:defRPr>
            </a:lvl1pPr>
          </a:lstStyle>
          <a:p>
            <a:endParaRPr lang="en-US" dirty="0">
              <a:solidFill>
                <a:srgbClr val="5F5F5F"/>
              </a:solidFill>
            </a:endParaRPr>
          </a:p>
        </p:txBody>
      </p:sp>
      <p:sp>
        <p:nvSpPr>
          <p:cNvPr id="2" name="TextBox 1"/>
          <p:cNvSpPr txBox="1"/>
          <p:nvPr/>
        </p:nvSpPr>
        <p:spPr>
          <a:xfrm>
            <a:off x="-617517" y="641268"/>
            <a:ext cx="914400" cy="914400"/>
          </a:xfrm>
          <a:prstGeom prst="rect">
            <a:avLst/>
          </a:prstGeom>
          <a:noFill/>
        </p:spPr>
        <p:txBody>
          <a:bodyPr wrap="none" lIns="0" tIns="0" rIns="0" bIns="0" rtlCol="0">
            <a:noAutofit/>
          </a:bodyPr>
          <a:lstStyle/>
          <a:p>
            <a:pPr>
              <a:lnSpc>
                <a:spcPct val="90000"/>
              </a:lnSpc>
            </a:pPr>
            <a:endParaRPr lang="en-US" sz="1200" dirty="0">
              <a:solidFill>
                <a:srgbClr val="FFFFFF"/>
              </a:solidFill>
            </a:endParaRPr>
          </a:p>
        </p:txBody>
      </p:sp>
    </p:spTree>
    <p:extLst>
      <p:ext uri="{BB962C8B-B14F-4D97-AF65-F5344CB8AC3E}">
        <p14:creationId xmlns:p14="http://schemas.microsoft.com/office/powerpoint/2010/main" val="1907250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51EAA63-D034-42AE-91FA-B13B9518C7BE}" type="slidenum">
              <a:rPr lang="uk-UA">
                <a:solidFill>
                  <a:srgbClr val="FFFFFF">
                    <a:alpha val="0"/>
                  </a:srgbClr>
                </a:solidFill>
              </a:rPr>
              <a:pPr/>
              <a:t>10</a:t>
            </a:fld>
            <a:endParaRPr lang="uk-UA">
              <a:solidFill>
                <a:srgbClr val="FFFFFF">
                  <a:alpha val="0"/>
                </a:srgbClr>
              </a:solidFill>
            </a:endParaRPr>
          </a:p>
        </p:txBody>
      </p:sp>
      <p:sp>
        <p:nvSpPr>
          <p:cNvPr id="3" name="Title 2"/>
          <p:cNvSpPr>
            <a:spLocks noGrp="1"/>
          </p:cNvSpPr>
          <p:nvPr>
            <p:ph type="title"/>
          </p:nvPr>
        </p:nvSpPr>
        <p:spPr>
          <a:xfrm>
            <a:off x="429444" y="1004412"/>
            <a:ext cx="5270316" cy="1102519"/>
          </a:xfrm>
        </p:spPr>
        <p:txBody>
          <a:bodyPr/>
          <a:lstStyle/>
          <a:p>
            <a:r>
              <a:rPr lang="en-US" dirty="0">
                <a:solidFill>
                  <a:schemeClr val="bg1">
                    <a:lumMod val="75000"/>
                  </a:schemeClr>
                </a:solidFill>
              </a:rPr>
              <a:t>Questions?</a:t>
            </a:r>
          </a:p>
        </p:txBody>
      </p:sp>
      <p:sp>
        <p:nvSpPr>
          <p:cNvPr id="5" name="Text Placeholder 4"/>
          <p:cNvSpPr>
            <a:spLocks noGrp="1"/>
          </p:cNvSpPr>
          <p:nvPr>
            <p:ph type="body" sz="quarter" idx="15"/>
          </p:nvPr>
        </p:nvSpPr>
        <p:spPr>
          <a:xfrm>
            <a:off x="260710" y="3003490"/>
            <a:ext cx="3275866" cy="757694"/>
          </a:xfrm>
        </p:spPr>
        <p:txBody>
          <a:bodyPr/>
          <a:lstStyle/>
          <a:p>
            <a:endParaRPr lang="en-US" sz="2400" dirty="0">
              <a:ea typeface="Calibri" charset="0"/>
              <a:cs typeface="Calibri" charset="0"/>
            </a:endParaRPr>
          </a:p>
          <a:p>
            <a:endParaRPr lang="en-US" sz="2400" b="0" dirty="0">
              <a:ea typeface="Calibri" charset="0"/>
              <a:cs typeface="Calibri" charset="0"/>
            </a:endParaRPr>
          </a:p>
          <a:p>
            <a:endParaRPr lang="en-US" sz="1100" dirty="0">
              <a:ea typeface="Calibri" charset="0"/>
              <a:cs typeface="Calibri" charset="0"/>
            </a:endParaRPr>
          </a:p>
          <a:p>
            <a:endParaRPr lang="en-US" sz="2400" dirty="0"/>
          </a:p>
        </p:txBody>
      </p:sp>
      <p:sp>
        <p:nvSpPr>
          <p:cNvPr id="9" name="Title 5"/>
          <p:cNvSpPr txBox="1">
            <a:spLocks/>
          </p:cNvSpPr>
          <p:nvPr/>
        </p:nvSpPr>
        <p:spPr>
          <a:xfrm>
            <a:off x="514352" y="669136"/>
            <a:ext cx="7200900" cy="1102519"/>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4800" kern="1200">
                <a:solidFill>
                  <a:schemeClr val="bg1"/>
                </a:solidFill>
                <a:latin typeface="+mj-lt"/>
                <a:ea typeface="+mj-ea"/>
                <a:cs typeface="+mj-cs"/>
              </a:defRPr>
            </a:lvl1pPr>
          </a:lstStyle>
          <a:p>
            <a:endParaRPr lang="en-US" dirty="0">
              <a:solidFill>
                <a:srgbClr val="5F5F5F"/>
              </a:solidFill>
            </a:endParaRPr>
          </a:p>
        </p:txBody>
      </p:sp>
      <p:sp>
        <p:nvSpPr>
          <p:cNvPr id="2" name="TextBox 1"/>
          <p:cNvSpPr txBox="1"/>
          <p:nvPr/>
        </p:nvSpPr>
        <p:spPr>
          <a:xfrm>
            <a:off x="-617517" y="641268"/>
            <a:ext cx="914400" cy="914400"/>
          </a:xfrm>
          <a:prstGeom prst="rect">
            <a:avLst/>
          </a:prstGeom>
          <a:noFill/>
        </p:spPr>
        <p:txBody>
          <a:bodyPr wrap="none" lIns="0" tIns="0" rIns="0" bIns="0" rtlCol="0">
            <a:noAutofit/>
          </a:bodyPr>
          <a:lstStyle/>
          <a:p>
            <a:pPr>
              <a:lnSpc>
                <a:spcPct val="90000"/>
              </a:lnSpc>
            </a:pPr>
            <a:endParaRPr lang="en-US" sz="1200" dirty="0">
              <a:solidFill>
                <a:srgbClr val="FFFFFF"/>
              </a:solidFill>
            </a:endParaRPr>
          </a:p>
        </p:txBody>
      </p:sp>
    </p:spTree>
    <p:extLst>
      <p:ext uri="{BB962C8B-B14F-4D97-AF65-F5344CB8AC3E}">
        <p14:creationId xmlns:p14="http://schemas.microsoft.com/office/powerpoint/2010/main" val="250904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95" y="165"/>
            <a:ext cx="9141619" cy="5142161"/>
          </a:xfrm>
          <a:prstGeom prst="rect">
            <a:avLst/>
          </a:prstGeom>
          <a:ln w="19050">
            <a:noFill/>
          </a:ln>
          <a:effectLst/>
        </p:spPr>
      </p:pic>
      <p:sp>
        <p:nvSpPr>
          <p:cNvPr id="54" name="Rectangle 53" descr="Full slide 4-color photo can be inserted here"/>
          <p:cNvSpPr/>
          <p:nvPr/>
        </p:nvSpPr>
        <p:spPr bwMode="gray">
          <a:xfrm>
            <a:off x="161923" y="129232"/>
            <a:ext cx="8829678" cy="4660653"/>
          </a:xfrm>
          <a:prstGeom prst="rect">
            <a:avLst/>
          </a:prstGeom>
          <a:solidFill>
            <a:schemeClr val="accent4">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sz="1400" dirty="0">
              <a:solidFill>
                <a:srgbClr val="FFFFFF"/>
              </a:solidFill>
            </a:endParaRPr>
          </a:p>
        </p:txBody>
      </p:sp>
      <p:grpSp>
        <p:nvGrpSpPr>
          <p:cNvPr id="2" name="Border"/>
          <p:cNvGrpSpPr/>
          <p:nvPr/>
        </p:nvGrpSpPr>
        <p:grpSpPr bwMode="gray">
          <a:xfrm>
            <a:off x="977" y="0"/>
            <a:ext cx="9142049" cy="5143500"/>
            <a:chOff x="-287" y="0"/>
            <a:chExt cx="12189399" cy="6858000"/>
          </a:xfrm>
        </p:grpSpPr>
        <p:sp>
          <p:nvSpPr>
            <p:cNvPr id="45" name="Rectangle 44"/>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6" name="Rectangle 45"/>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7" name="Rectangle 46"/>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8" name="Rectangle 47"/>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grpSp>
      <p:sp>
        <p:nvSpPr>
          <p:cNvPr id="52" name="Slide Number Placeholder 5"/>
          <p:cNvSpPr>
            <a:spLocks noGrp="1"/>
          </p:cNvSpPr>
          <p:nvPr>
            <p:ph type="sldNum" sz="quarter" idx="12"/>
          </p:nvPr>
        </p:nvSpPr>
        <p:spPr bwMode="gray">
          <a:xfrm>
            <a:off x="8458200" y="4917186"/>
            <a:ext cx="286246"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fld id="{C51EAA63-D034-42AE-91FA-B13B9518C7BE}" type="slidenum">
              <a:rPr>
                <a:solidFill>
                  <a:srgbClr val="5F5F5F">
                    <a:lumMod val="60000"/>
                    <a:lumOff val="40000"/>
                  </a:srgbClr>
                </a:solidFill>
              </a:rPr>
              <a:pPr/>
              <a:t>2</a:t>
            </a:fld>
            <a:endParaRPr dirty="0">
              <a:solidFill>
                <a:srgbClr val="5F5F5F">
                  <a:lumMod val="60000"/>
                  <a:lumOff val="40000"/>
                </a:srgbClr>
              </a:solidFill>
            </a:endParaRPr>
          </a:p>
        </p:txBody>
      </p:sp>
      <p:sp>
        <p:nvSpPr>
          <p:cNvPr id="50" name="TextBox 49"/>
          <p:cNvSpPr txBox="1"/>
          <p:nvPr/>
        </p:nvSpPr>
        <p:spPr bwMode="gray">
          <a:xfrm>
            <a:off x="4493420" y="4917186"/>
            <a:ext cx="2090738" cy="137160"/>
          </a:xfrm>
          <a:prstGeom prst="rect">
            <a:avLst/>
          </a:prstGeom>
          <a:noFill/>
        </p:spPr>
        <p:txBody>
          <a:bodyPr wrap="none" lIns="0" tIns="0" rIns="0" bIns="0" rtlCol="0" anchor="ctr" anchorCtr="0">
            <a:noAutofit/>
          </a:bodyPr>
          <a:lstStyle/>
          <a:p>
            <a:r>
              <a:rPr lang="en-US" sz="600" dirty="0">
                <a:solidFill>
                  <a:srgbClr val="5F5F5F">
                    <a:lumMod val="60000"/>
                    <a:lumOff val="40000"/>
                  </a:srgbClr>
                </a:solidFill>
              </a:rPr>
              <a:t>Copyright © 2017 </a:t>
            </a:r>
            <a:r>
              <a:rPr sz="600" dirty="0">
                <a:solidFill>
                  <a:srgbClr val="5F5F5F">
                    <a:lumMod val="60000"/>
                    <a:lumOff val="40000"/>
                  </a:srgbClr>
                </a:solidFill>
              </a:rPr>
              <a:t>Oracle and/or its affiliates. All rights reserved.  |</a:t>
            </a:r>
          </a:p>
        </p:txBody>
      </p:sp>
      <p:pic>
        <p:nvPicPr>
          <p:cNvPr id="37" name="Picture 36" descr="Oracle logo in white on red staging backgroun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398956" y="4697730"/>
            <a:ext cx="1218854" cy="445770"/>
          </a:xfrm>
          <a:prstGeom prst="rect">
            <a:avLst/>
          </a:prstGeom>
        </p:spPr>
      </p:pic>
      <p:sp>
        <p:nvSpPr>
          <p:cNvPr id="55" name="TextBox 54"/>
          <p:cNvSpPr txBox="1"/>
          <p:nvPr/>
        </p:nvSpPr>
        <p:spPr bwMode="gray">
          <a:xfrm>
            <a:off x="470393" y="2810032"/>
            <a:ext cx="3011015" cy="833285"/>
          </a:xfrm>
          <a:prstGeom prst="rect">
            <a:avLst/>
          </a:prstGeom>
          <a:noFill/>
        </p:spPr>
        <p:txBody>
          <a:bodyPr wrap="square" lIns="0" tIns="0" rIns="0" bIns="0" rtlCol="0" anchor="t" anchorCtr="0">
            <a:noAutofit/>
          </a:bodyPr>
          <a:lstStyle/>
          <a:p>
            <a:pPr algn="ctr">
              <a:lnSpc>
                <a:spcPct val="80000"/>
              </a:lnSpc>
            </a:pPr>
            <a:r>
              <a:rPr lang="en-US" sz="5000" dirty="0">
                <a:solidFill>
                  <a:srgbClr val="FFFFFF"/>
                </a:solidFill>
                <a:ea typeface="Calibri" charset="0"/>
                <a:cs typeface="Calibri" charset="0"/>
              </a:rPr>
              <a:t>CLOUD</a:t>
            </a:r>
          </a:p>
        </p:txBody>
      </p:sp>
      <p:pic>
        <p:nvPicPr>
          <p:cNvPr id="56" name="Picture 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bwMode="gray">
          <a:xfrm>
            <a:off x="596334" y="2169770"/>
            <a:ext cx="2965852" cy="421151"/>
          </a:xfrm>
          <a:prstGeom prst="rect">
            <a:avLst/>
          </a:prstGeom>
        </p:spPr>
      </p:pic>
      <p:sp>
        <p:nvSpPr>
          <p:cNvPr id="22" name="TextBox 21"/>
          <p:cNvSpPr txBox="1"/>
          <p:nvPr/>
        </p:nvSpPr>
        <p:spPr bwMode="gray">
          <a:xfrm>
            <a:off x="734047" y="791627"/>
            <a:ext cx="2642822" cy="884473"/>
          </a:xfrm>
          <a:prstGeom prst="rect">
            <a:avLst/>
          </a:prstGeom>
          <a:noFill/>
        </p:spPr>
        <p:txBody>
          <a:bodyPr wrap="square" lIns="0" tIns="0" rIns="0" bIns="0" rtlCol="0" anchor="t" anchorCtr="0">
            <a:noAutofit/>
          </a:bodyPr>
          <a:lstStyle/>
          <a:p>
            <a:pPr algn="ctr">
              <a:lnSpc>
                <a:spcPct val="90000"/>
              </a:lnSpc>
            </a:pPr>
            <a:r>
              <a:rPr lang="en-US" sz="3000" dirty="0">
                <a:solidFill>
                  <a:srgbClr val="FFFFFF"/>
                </a:solidFill>
                <a:ea typeface="Calibri" charset="0"/>
                <a:cs typeface="Calibri" charset="0"/>
              </a:rPr>
              <a:t>The Most Complete Cloud</a:t>
            </a:r>
          </a:p>
        </p:txBody>
      </p:sp>
      <p:cxnSp>
        <p:nvCxnSpPr>
          <p:cNvPr id="3" name="Straight Connector 2"/>
          <p:cNvCxnSpPr>
            <a:cxnSpLocks/>
          </p:cNvCxnSpPr>
          <p:nvPr/>
        </p:nvCxnSpPr>
        <p:spPr bwMode="gray">
          <a:xfrm>
            <a:off x="458391" y="2693787"/>
            <a:ext cx="3500438"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53" name="Freeform 5"/>
          <p:cNvSpPr>
            <a:spLocks/>
          </p:cNvSpPr>
          <p:nvPr/>
        </p:nvSpPr>
        <p:spPr bwMode="gray">
          <a:xfrm>
            <a:off x="3601992" y="725596"/>
            <a:ext cx="5579705" cy="3235868"/>
          </a:xfrm>
          <a:custGeom>
            <a:avLst/>
            <a:gdLst>
              <a:gd name="T0" fmla="*/ 670 w 1276"/>
              <a:gd name="T1" fmla="*/ 739 h 739"/>
              <a:gd name="T2" fmla="*/ 300 w 1276"/>
              <a:gd name="T3" fmla="*/ 739 h 739"/>
              <a:gd name="T4" fmla="*/ 57 w 1276"/>
              <a:gd name="T5" fmla="*/ 593 h 739"/>
              <a:gd name="T6" fmla="*/ 103 w 1276"/>
              <a:gd name="T7" fmla="*/ 278 h 739"/>
              <a:gd name="T8" fmla="*/ 300 w 1276"/>
              <a:gd name="T9" fmla="*/ 196 h 739"/>
              <a:gd name="T10" fmla="*/ 310 w 1276"/>
              <a:gd name="T11" fmla="*/ 189 h 739"/>
              <a:gd name="T12" fmla="*/ 521 w 1276"/>
              <a:gd name="T13" fmla="*/ 16 h 739"/>
              <a:gd name="T14" fmla="*/ 794 w 1276"/>
              <a:gd name="T15" fmla="*/ 154 h 739"/>
              <a:gd name="T16" fmla="*/ 805 w 1276"/>
              <a:gd name="T17" fmla="*/ 160 h 739"/>
              <a:gd name="T18" fmla="*/ 1036 w 1276"/>
              <a:gd name="T19" fmla="*/ 272 h 739"/>
              <a:gd name="T20" fmla="*/ 1049 w 1276"/>
              <a:gd name="T21" fmla="*/ 278 h 739"/>
              <a:gd name="T22" fmla="*/ 1263 w 1276"/>
              <a:gd name="T23" fmla="*/ 459 h 739"/>
              <a:gd name="T24" fmla="*/ 1208 w 1276"/>
              <a:gd name="T25" fmla="*/ 668 h 739"/>
              <a:gd name="T26" fmla="*/ 1065 w 1276"/>
              <a:gd name="T27" fmla="*/ 737 h 739"/>
              <a:gd name="T28" fmla="*/ 1039 w 1276"/>
              <a:gd name="T29" fmla="*/ 739 h 739"/>
              <a:gd name="T30" fmla="*/ 670 w 1276"/>
              <a:gd name="T31"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 h="739">
                <a:moveTo>
                  <a:pt x="670" y="739"/>
                </a:moveTo>
                <a:cubicBezTo>
                  <a:pt x="547" y="739"/>
                  <a:pt x="424" y="739"/>
                  <a:pt x="300" y="739"/>
                </a:cubicBezTo>
                <a:cubicBezTo>
                  <a:pt x="192" y="737"/>
                  <a:pt x="109" y="689"/>
                  <a:pt x="57" y="593"/>
                </a:cubicBezTo>
                <a:cubicBezTo>
                  <a:pt x="0" y="492"/>
                  <a:pt x="21" y="359"/>
                  <a:pt x="103" y="278"/>
                </a:cubicBezTo>
                <a:cubicBezTo>
                  <a:pt x="158" y="223"/>
                  <a:pt x="223" y="196"/>
                  <a:pt x="300" y="196"/>
                </a:cubicBezTo>
                <a:cubicBezTo>
                  <a:pt x="305" y="196"/>
                  <a:pt x="307" y="194"/>
                  <a:pt x="310" y="189"/>
                </a:cubicBezTo>
                <a:cubicBezTo>
                  <a:pt x="348" y="92"/>
                  <a:pt x="419" y="34"/>
                  <a:pt x="521" y="16"/>
                </a:cubicBezTo>
                <a:cubicBezTo>
                  <a:pt x="631" y="0"/>
                  <a:pt x="742" y="57"/>
                  <a:pt x="794" y="154"/>
                </a:cubicBezTo>
                <a:cubicBezTo>
                  <a:pt x="797" y="158"/>
                  <a:pt x="800" y="160"/>
                  <a:pt x="805" y="160"/>
                </a:cubicBezTo>
                <a:cubicBezTo>
                  <a:pt x="901" y="158"/>
                  <a:pt x="979" y="196"/>
                  <a:pt x="1036" y="272"/>
                </a:cubicBezTo>
                <a:cubicBezTo>
                  <a:pt x="1039" y="276"/>
                  <a:pt x="1042" y="278"/>
                  <a:pt x="1049" y="278"/>
                </a:cubicBezTo>
                <a:cubicBezTo>
                  <a:pt x="1154" y="278"/>
                  <a:pt x="1245" y="356"/>
                  <a:pt x="1263" y="459"/>
                </a:cubicBezTo>
                <a:cubicBezTo>
                  <a:pt x="1276" y="537"/>
                  <a:pt x="1259" y="608"/>
                  <a:pt x="1208" y="668"/>
                </a:cubicBezTo>
                <a:cubicBezTo>
                  <a:pt x="1170" y="710"/>
                  <a:pt x="1122" y="733"/>
                  <a:pt x="1065" y="737"/>
                </a:cubicBezTo>
                <a:cubicBezTo>
                  <a:pt x="1057" y="739"/>
                  <a:pt x="1047" y="739"/>
                  <a:pt x="1039" y="739"/>
                </a:cubicBezTo>
                <a:cubicBezTo>
                  <a:pt x="915" y="739"/>
                  <a:pt x="794" y="739"/>
                  <a:pt x="670" y="739"/>
                </a:cubicBezTo>
                <a:close/>
              </a:path>
            </a:pathLst>
          </a:custGeom>
          <a:gradFill>
            <a:gsLst>
              <a:gs pos="95575">
                <a:schemeClr val="accent5">
                  <a:alpha val="78000"/>
                </a:schemeClr>
              </a:gs>
              <a:gs pos="1000">
                <a:schemeClr val="bg2"/>
              </a:gs>
              <a:gs pos="42000">
                <a:schemeClr val="bg2"/>
              </a:gs>
            </a:gsLst>
            <a:lin ang="0" scaled="0"/>
          </a:gradFill>
          <a:ln w="76200" cap="flat">
            <a:noFill/>
            <a:prstDash val="solid"/>
            <a:miter lim="800000"/>
            <a:headEnd/>
            <a:tailEnd/>
          </a:ln>
          <a:effectLst>
            <a:outerShdw blurRad="368300" dist="419100" dir="8100000" algn="tr" rotWithShape="0">
              <a:prstClr val="black">
                <a:alpha val="40000"/>
              </a:prstClr>
            </a:outerShdw>
          </a:effectLst>
          <a:scene3d>
            <a:camera prst="perspectiveHeroicExtremeRightFacing" fov="2700000">
              <a:rot lat="21546000" lon="19471383" rev="176530"/>
            </a:camera>
            <a:lightRig rig="threePt" dir="t"/>
          </a:scene3d>
          <a:sp3d extrusionH="730250">
            <a:bevelT/>
          </a:sp3d>
          <a:extLst/>
        </p:spPr>
        <p:txBody>
          <a:bodyPr vert="horz" wrap="square" lIns="68568" tIns="34285" rIns="68568" bIns="34285" numCol="1" anchor="t" anchorCtr="0" compatLnSpc="1">
            <a:prstTxWarp prst="textNoShape">
              <a:avLst/>
            </a:prstTxWarp>
          </a:bodyPr>
          <a:lstStyle/>
          <a:p>
            <a:endParaRPr lang="en-US" sz="1400" dirty="0">
              <a:solidFill>
                <a:srgbClr val="5F5F5F"/>
              </a:solidFill>
            </a:endParaRPr>
          </a:p>
        </p:txBody>
      </p:sp>
      <p:grpSp>
        <p:nvGrpSpPr>
          <p:cNvPr id="4" name="Group 5"/>
          <p:cNvGrpSpPr/>
          <p:nvPr/>
        </p:nvGrpSpPr>
        <p:grpSpPr bwMode="gray">
          <a:xfrm>
            <a:off x="4919160" y="1273929"/>
            <a:ext cx="2689676" cy="2381243"/>
            <a:chOff x="5980842" y="967459"/>
            <a:chExt cx="4710177" cy="4082643"/>
          </a:xfrm>
          <a:effectLst>
            <a:outerShdw blurRad="228600" dist="266700" dir="8100000" algn="tr" rotWithShape="0">
              <a:prstClr val="black">
                <a:alpha val="40000"/>
              </a:prstClr>
            </a:outerShdw>
          </a:effectLst>
          <a:scene3d>
            <a:camera prst="perspectiveContrastingRightFacing">
              <a:rot lat="20952000" lon="19746000" rev="372000"/>
            </a:camera>
            <a:lightRig rig="balanced" dir="t">
              <a:rot lat="0" lon="0" rev="18600000"/>
            </a:lightRig>
          </a:scene3d>
        </p:grpSpPr>
        <p:sp>
          <p:nvSpPr>
            <p:cNvPr id="5" name="Rectangle 4"/>
            <p:cNvSpPr/>
            <p:nvPr/>
          </p:nvSpPr>
          <p:spPr bwMode="gray">
            <a:xfrm>
              <a:off x="5989637" y="967459"/>
              <a:ext cx="4701381" cy="933593"/>
            </a:xfrm>
            <a:prstGeom prst="rect">
              <a:avLst/>
            </a:prstGeom>
            <a:gradFill>
              <a:gsLst>
                <a:gs pos="95575">
                  <a:schemeClr val="accent2">
                    <a:alpha val="87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DaaS</a:t>
              </a:r>
            </a:p>
          </p:txBody>
        </p:sp>
        <p:sp>
          <p:nvSpPr>
            <p:cNvPr id="25" name="Rectangle 24"/>
            <p:cNvSpPr/>
            <p:nvPr/>
          </p:nvSpPr>
          <p:spPr bwMode="gray">
            <a:xfrm>
              <a:off x="5980842" y="2018908"/>
              <a:ext cx="4701381" cy="933593"/>
            </a:xfrm>
            <a:prstGeom prst="rect">
              <a:avLst/>
            </a:prstGeom>
            <a:gradFill>
              <a:gsLst>
                <a:gs pos="95575">
                  <a:schemeClr val="accent2">
                    <a:alpha val="86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SaaS</a:t>
              </a:r>
            </a:p>
          </p:txBody>
        </p:sp>
        <p:sp>
          <p:nvSpPr>
            <p:cNvPr id="26" name="Rectangle 25"/>
            <p:cNvSpPr/>
            <p:nvPr/>
          </p:nvSpPr>
          <p:spPr bwMode="gray">
            <a:xfrm>
              <a:off x="5989638" y="3070357"/>
              <a:ext cx="4701381" cy="933593"/>
            </a:xfrm>
            <a:prstGeom prst="rect">
              <a:avLst/>
            </a:prstGeom>
            <a:gradFill>
              <a:gsLst>
                <a:gs pos="95575">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PaaS</a:t>
              </a:r>
            </a:p>
          </p:txBody>
        </p:sp>
        <p:sp>
          <p:nvSpPr>
            <p:cNvPr id="35" name="Rectangle 34"/>
            <p:cNvSpPr/>
            <p:nvPr/>
          </p:nvSpPr>
          <p:spPr bwMode="gray">
            <a:xfrm>
              <a:off x="5989638" y="4116509"/>
              <a:ext cx="4701381" cy="933593"/>
            </a:xfrm>
            <a:prstGeom prst="rect">
              <a:avLst/>
            </a:prstGeom>
            <a:gradFill>
              <a:gsLst>
                <a:gs pos="95575">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IaaS</a:t>
              </a:r>
            </a:p>
          </p:txBody>
        </p:sp>
      </p:grpSp>
    </p:spTree>
    <p:extLst>
      <p:ext uri="{BB962C8B-B14F-4D97-AF65-F5344CB8AC3E}">
        <p14:creationId xmlns:p14="http://schemas.microsoft.com/office/powerpoint/2010/main" val="232407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95" y="165"/>
            <a:ext cx="9141619" cy="5142161"/>
          </a:xfrm>
          <a:prstGeom prst="rect">
            <a:avLst/>
          </a:prstGeom>
          <a:ln w="19050">
            <a:noFill/>
          </a:ln>
          <a:effectLst/>
        </p:spPr>
      </p:pic>
      <p:sp>
        <p:nvSpPr>
          <p:cNvPr id="54" name="Rectangle 53" descr="Full slide 4-color photo can be inserted here"/>
          <p:cNvSpPr/>
          <p:nvPr/>
        </p:nvSpPr>
        <p:spPr bwMode="gray">
          <a:xfrm>
            <a:off x="161923" y="129232"/>
            <a:ext cx="8829678" cy="4660653"/>
          </a:xfrm>
          <a:prstGeom prst="rect">
            <a:avLst/>
          </a:prstGeom>
          <a:solidFill>
            <a:schemeClr val="accent4">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sz="1400" dirty="0">
              <a:solidFill>
                <a:srgbClr val="FFFFFF"/>
              </a:solidFill>
            </a:endParaRPr>
          </a:p>
        </p:txBody>
      </p:sp>
      <p:grpSp>
        <p:nvGrpSpPr>
          <p:cNvPr id="2" name="Border"/>
          <p:cNvGrpSpPr/>
          <p:nvPr/>
        </p:nvGrpSpPr>
        <p:grpSpPr bwMode="gray">
          <a:xfrm>
            <a:off x="977" y="0"/>
            <a:ext cx="9142049" cy="5143500"/>
            <a:chOff x="-287" y="0"/>
            <a:chExt cx="12189399" cy="6858000"/>
          </a:xfrm>
        </p:grpSpPr>
        <p:sp>
          <p:nvSpPr>
            <p:cNvPr id="45" name="Rectangle 44"/>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6" name="Rectangle 45"/>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7" name="Rectangle 46"/>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8" name="Rectangle 47"/>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grpSp>
      <p:sp>
        <p:nvSpPr>
          <p:cNvPr id="52" name="Slide Number Placeholder 5"/>
          <p:cNvSpPr>
            <a:spLocks noGrp="1"/>
          </p:cNvSpPr>
          <p:nvPr>
            <p:ph type="sldNum" sz="quarter" idx="12"/>
          </p:nvPr>
        </p:nvSpPr>
        <p:spPr bwMode="gray">
          <a:xfrm>
            <a:off x="8458200" y="4917186"/>
            <a:ext cx="286246"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fld id="{C51EAA63-D034-42AE-91FA-B13B9518C7BE}" type="slidenum">
              <a:rPr>
                <a:solidFill>
                  <a:srgbClr val="5F5F5F">
                    <a:lumMod val="60000"/>
                    <a:lumOff val="40000"/>
                  </a:srgbClr>
                </a:solidFill>
              </a:rPr>
              <a:pPr/>
              <a:t>3</a:t>
            </a:fld>
            <a:endParaRPr dirty="0">
              <a:solidFill>
                <a:srgbClr val="5F5F5F">
                  <a:lumMod val="60000"/>
                  <a:lumOff val="40000"/>
                </a:srgbClr>
              </a:solidFill>
            </a:endParaRPr>
          </a:p>
        </p:txBody>
      </p:sp>
      <p:sp>
        <p:nvSpPr>
          <p:cNvPr id="50" name="TextBox 49"/>
          <p:cNvSpPr txBox="1"/>
          <p:nvPr/>
        </p:nvSpPr>
        <p:spPr bwMode="gray">
          <a:xfrm>
            <a:off x="4493420" y="4917186"/>
            <a:ext cx="2090738" cy="137160"/>
          </a:xfrm>
          <a:prstGeom prst="rect">
            <a:avLst/>
          </a:prstGeom>
          <a:noFill/>
        </p:spPr>
        <p:txBody>
          <a:bodyPr wrap="none" lIns="0" tIns="0" rIns="0" bIns="0" rtlCol="0" anchor="ctr" anchorCtr="0">
            <a:noAutofit/>
          </a:bodyPr>
          <a:lstStyle/>
          <a:p>
            <a:r>
              <a:rPr lang="en-US" sz="600" dirty="0">
                <a:solidFill>
                  <a:srgbClr val="5F5F5F">
                    <a:lumMod val="60000"/>
                    <a:lumOff val="40000"/>
                  </a:srgbClr>
                </a:solidFill>
              </a:rPr>
              <a:t>Copyright © 2017 </a:t>
            </a:r>
            <a:r>
              <a:rPr sz="600" dirty="0">
                <a:solidFill>
                  <a:srgbClr val="5F5F5F">
                    <a:lumMod val="60000"/>
                    <a:lumOff val="40000"/>
                  </a:srgbClr>
                </a:solidFill>
              </a:rPr>
              <a:t>Oracle and/or its affiliates. All rights reserved.  |</a:t>
            </a:r>
          </a:p>
        </p:txBody>
      </p:sp>
      <p:pic>
        <p:nvPicPr>
          <p:cNvPr id="37" name="Picture 36" descr="Oracle logo in white on red staging backgroun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398956" y="4697730"/>
            <a:ext cx="1218854" cy="445770"/>
          </a:xfrm>
          <a:prstGeom prst="rect">
            <a:avLst/>
          </a:prstGeom>
        </p:spPr>
      </p:pic>
      <p:sp>
        <p:nvSpPr>
          <p:cNvPr id="55" name="TextBox 54"/>
          <p:cNvSpPr txBox="1"/>
          <p:nvPr/>
        </p:nvSpPr>
        <p:spPr bwMode="gray">
          <a:xfrm>
            <a:off x="470393" y="2810032"/>
            <a:ext cx="3011015" cy="833285"/>
          </a:xfrm>
          <a:prstGeom prst="rect">
            <a:avLst/>
          </a:prstGeom>
          <a:noFill/>
        </p:spPr>
        <p:txBody>
          <a:bodyPr wrap="square" lIns="0" tIns="0" rIns="0" bIns="0" rtlCol="0" anchor="t" anchorCtr="0">
            <a:noAutofit/>
          </a:bodyPr>
          <a:lstStyle/>
          <a:p>
            <a:pPr algn="ctr">
              <a:lnSpc>
                <a:spcPct val="80000"/>
              </a:lnSpc>
            </a:pPr>
            <a:r>
              <a:rPr lang="en-US" sz="5000" dirty="0">
                <a:solidFill>
                  <a:srgbClr val="FFFFFF"/>
                </a:solidFill>
                <a:ea typeface="Calibri" charset="0"/>
                <a:cs typeface="Calibri" charset="0"/>
              </a:rPr>
              <a:t>CLOUD</a:t>
            </a:r>
          </a:p>
        </p:txBody>
      </p:sp>
      <p:pic>
        <p:nvPicPr>
          <p:cNvPr id="56" name="Picture 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bwMode="gray">
          <a:xfrm>
            <a:off x="596334" y="2169770"/>
            <a:ext cx="2965852" cy="421151"/>
          </a:xfrm>
          <a:prstGeom prst="rect">
            <a:avLst/>
          </a:prstGeom>
        </p:spPr>
      </p:pic>
      <p:sp>
        <p:nvSpPr>
          <p:cNvPr id="22" name="TextBox 21"/>
          <p:cNvSpPr txBox="1"/>
          <p:nvPr/>
        </p:nvSpPr>
        <p:spPr bwMode="gray">
          <a:xfrm>
            <a:off x="734047" y="791627"/>
            <a:ext cx="2642822" cy="884473"/>
          </a:xfrm>
          <a:prstGeom prst="rect">
            <a:avLst/>
          </a:prstGeom>
          <a:noFill/>
        </p:spPr>
        <p:txBody>
          <a:bodyPr wrap="square" lIns="0" tIns="0" rIns="0" bIns="0" rtlCol="0" anchor="t" anchorCtr="0">
            <a:noAutofit/>
          </a:bodyPr>
          <a:lstStyle/>
          <a:p>
            <a:pPr algn="ctr">
              <a:lnSpc>
                <a:spcPct val="90000"/>
              </a:lnSpc>
            </a:pPr>
            <a:r>
              <a:rPr lang="en-US" sz="3000" dirty="0">
                <a:solidFill>
                  <a:srgbClr val="FFFFFF"/>
                </a:solidFill>
                <a:ea typeface="Calibri" charset="0"/>
                <a:cs typeface="Calibri" charset="0"/>
              </a:rPr>
              <a:t>The Most Complete Cloud</a:t>
            </a:r>
          </a:p>
        </p:txBody>
      </p:sp>
      <p:cxnSp>
        <p:nvCxnSpPr>
          <p:cNvPr id="3" name="Straight Connector 2"/>
          <p:cNvCxnSpPr>
            <a:cxnSpLocks/>
          </p:cNvCxnSpPr>
          <p:nvPr/>
        </p:nvCxnSpPr>
        <p:spPr bwMode="gray">
          <a:xfrm>
            <a:off x="458391" y="2693787"/>
            <a:ext cx="3500438"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53" name="Freeform 5"/>
          <p:cNvSpPr>
            <a:spLocks/>
          </p:cNvSpPr>
          <p:nvPr/>
        </p:nvSpPr>
        <p:spPr bwMode="gray">
          <a:xfrm>
            <a:off x="3601992" y="725596"/>
            <a:ext cx="5579705" cy="3235868"/>
          </a:xfrm>
          <a:custGeom>
            <a:avLst/>
            <a:gdLst>
              <a:gd name="T0" fmla="*/ 670 w 1276"/>
              <a:gd name="T1" fmla="*/ 739 h 739"/>
              <a:gd name="T2" fmla="*/ 300 w 1276"/>
              <a:gd name="T3" fmla="*/ 739 h 739"/>
              <a:gd name="T4" fmla="*/ 57 w 1276"/>
              <a:gd name="T5" fmla="*/ 593 h 739"/>
              <a:gd name="T6" fmla="*/ 103 w 1276"/>
              <a:gd name="T7" fmla="*/ 278 h 739"/>
              <a:gd name="T8" fmla="*/ 300 w 1276"/>
              <a:gd name="T9" fmla="*/ 196 h 739"/>
              <a:gd name="T10" fmla="*/ 310 w 1276"/>
              <a:gd name="T11" fmla="*/ 189 h 739"/>
              <a:gd name="T12" fmla="*/ 521 w 1276"/>
              <a:gd name="T13" fmla="*/ 16 h 739"/>
              <a:gd name="T14" fmla="*/ 794 w 1276"/>
              <a:gd name="T15" fmla="*/ 154 h 739"/>
              <a:gd name="T16" fmla="*/ 805 w 1276"/>
              <a:gd name="T17" fmla="*/ 160 h 739"/>
              <a:gd name="T18" fmla="*/ 1036 w 1276"/>
              <a:gd name="T19" fmla="*/ 272 h 739"/>
              <a:gd name="T20" fmla="*/ 1049 w 1276"/>
              <a:gd name="T21" fmla="*/ 278 h 739"/>
              <a:gd name="T22" fmla="*/ 1263 w 1276"/>
              <a:gd name="T23" fmla="*/ 459 h 739"/>
              <a:gd name="T24" fmla="*/ 1208 w 1276"/>
              <a:gd name="T25" fmla="*/ 668 h 739"/>
              <a:gd name="T26" fmla="*/ 1065 w 1276"/>
              <a:gd name="T27" fmla="*/ 737 h 739"/>
              <a:gd name="T28" fmla="*/ 1039 w 1276"/>
              <a:gd name="T29" fmla="*/ 739 h 739"/>
              <a:gd name="T30" fmla="*/ 670 w 1276"/>
              <a:gd name="T31"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 h="739">
                <a:moveTo>
                  <a:pt x="670" y="739"/>
                </a:moveTo>
                <a:cubicBezTo>
                  <a:pt x="547" y="739"/>
                  <a:pt x="424" y="739"/>
                  <a:pt x="300" y="739"/>
                </a:cubicBezTo>
                <a:cubicBezTo>
                  <a:pt x="192" y="737"/>
                  <a:pt x="109" y="689"/>
                  <a:pt x="57" y="593"/>
                </a:cubicBezTo>
                <a:cubicBezTo>
                  <a:pt x="0" y="492"/>
                  <a:pt x="21" y="359"/>
                  <a:pt x="103" y="278"/>
                </a:cubicBezTo>
                <a:cubicBezTo>
                  <a:pt x="158" y="223"/>
                  <a:pt x="223" y="196"/>
                  <a:pt x="300" y="196"/>
                </a:cubicBezTo>
                <a:cubicBezTo>
                  <a:pt x="305" y="196"/>
                  <a:pt x="307" y="194"/>
                  <a:pt x="310" y="189"/>
                </a:cubicBezTo>
                <a:cubicBezTo>
                  <a:pt x="348" y="92"/>
                  <a:pt x="419" y="34"/>
                  <a:pt x="521" y="16"/>
                </a:cubicBezTo>
                <a:cubicBezTo>
                  <a:pt x="631" y="0"/>
                  <a:pt x="742" y="57"/>
                  <a:pt x="794" y="154"/>
                </a:cubicBezTo>
                <a:cubicBezTo>
                  <a:pt x="797" y="158"/>
                  <a:pt x="800" y="160"/>
                  <a:pt x="805" y="160"/>
                </a:cubicBezTo>
                <a:cubicBezTo>
                  <a:pt x="901" y="158"/>
                  <a:pt x="979" y="196"/>
                  <a:pt x="1036" y="272"/>
                </a:cubicBezTo>
                <a:cubicBezTo>
                  <a:pt x="1039" y="276"/>
                  <a:pt x="1042" y="278"/>
                  <a:pt x="1049" y="278"/>
                </a:cubicBezTo>
                <a:cubicBezTo>
                  <a:pt x="1154" y="278"/>
                  <a:pt x="1245" y="356"/>
                  <a:pt x="1263" y="459"/>
                </a:cubicBezTo>
                <a:cubicBezTo>
                  <a:pt x="1276" y="537"/>
                  <a:pt x="1259" y="608"/>
                  <a:pt x="1208" y="668"/>
                </a:cubicBezTo>
                <a:cubicBezTo>
                  <a:pt x="1170" y="710"/>
                  <a:pt x="1122" y="733"/>
                  <a:pt x="1065" y="737"/>
                </a:cubicBezTo>
                <a:cubicBezTo>
                  <a:pt x="1057" y="739"/>
                  <a:pt x="1047" y="739"/>
                  <a:pt x="1039" y="739"/>
                </a:cubicBezTo>
                <a:cubicBezTo>
                  <a:pt x="915" y="739"/>
                  <a:pt x="794" y="739"/>
                  <a:pt x="670" y="739"/>
                </a:cubicBezTo>
                <a:close/>
              </a:path>
            </a:pathLst>
          </a:custGeom>
          <a:gradFill>
            <a:gsLst>
              <a:gs pos="95575">
                <a:schemeClr val="accent5">
                  <a:alpha val="78000"/>
                </a:schemeClr>
              </a:gs>
              <a:gs pos="1000">
                <a:schemeClr val="bg2"/>
              </a:gs>
              <a:gs pos="42000">
                <a:schemeClr val="bg2"/>
              </a:gs>
            </a:gsLst>
            <a:lin ang="0" scaled="0"/>
          </a:gradFill>
          <a:ln w="76200" cap="flat">
            <a:noFill/>
            <a:prstDash val="solid"/>
            <a:miter lim="800000"/>
            <a:headEnd/>
            <a:tailEnd/>
          </a:ln>
          <a:effectLst>
            <a:outerShdw blurRad="368300" dist="419100" dir="8100000" algn="tr" rotWithShape="0">
              <a:prstClr val="black">
                <a:alpha val="40000"/>
              </a:prstClr>
            </a:outerShdw>
          </a:effectLst>
          <a:scene3d>
            <a:camera prst="perspectiveHeroicExtremeRightFacing" fov="2700000">
              <a:rot lat="21546000" lon="19471383" rev="176530"/>
            </a:camera>
            <a:lightRig rig="threePt" dir="t"/>
          </a:scene3d>
          <a:sp3d extrusionH="730250">
            <a:bevelT/>
          </a:sp3d>
          <a:extLst/>
        </p:spPr>
        <p:txBody>
          <a:bodyPr vert="horz" wrap="square" lIns="68568" tIns="34285" rIns="68568" bIns="34285" numCol="1" anchor="t" anchorCtr="0" compatLnSpc="1">
            <a:prstTxWarp prst="textNoShape">
              <a:avLst/>
            </a:prstTxWarp>
          </a:bodyPr>
          <a:lstStyle/>
          <a:p>
            <a:endParaRPr lang="en-US" sz="1400" dirty="0">
              <a:solidFill>
                <a:srgbClr val="5F5F5F"/>
              </a:solidFill>
            </a:endParaRPr>
          </a:p>
        </p:txBody>
      </p:sp>
      <p:grpSp>
        <p:nvGrpSpPr>
          <p:cNvPr id="4" name="Group 5"/>
          <p:cNvGrpSpPr/>
          <p:nvPr/>
        </p:nvGrpSpPr>
        <p:grpSpPr bwMode="gray">
          <a:xfrm>
            <a:off x="4919160" y="1273929"/>
            <a:ext cx="2689676" cy="2381243"/>
            <a:chOff x="5980842" y="967459"/>
            <a:chExt cx="4710177" cy="4082643"/>
          </a:xfrm>
          <a:effectLst>
            <a:outerShdw blurRad="228600" dist="266700" dir="8100000" algn="tr" rotWithShape="0">
              <a:prstClr val="black">
                <a:alpha val="40000"/>
              </a:prstClr>
            </a:outerShdw>
          </a:effectLst>
          <a:scene3d>
            <a:camera prst="perspectiveContrastingRightFacing">
              <a:rot lat="20952000" lon="19746000" rev="372000"/>
            </a:camera>
            <a:lightRig rig="balanced" dir="t">
              <a:rot lat="0" lon="0" rev="18600000"/>
            </a:lightRig>
          </a:scene3d>
        </p:grpSpPr>
        <p:sp>
          <p:nvSpPr>
            <p:cNvPr id="5" name="Rectangle 4"/>
            <p:cNvSpPr/>
            <p:nvPr/>
          </p:nvSpPr>
          <p:spPr bwMode="gray">
            <a:xfrm>
              <a:off x="5989637" y="967459"/>
              <a:ext cx="4701381" cy="933593"/>
            </a:xfrm>
            <a:prstGeom prst="rect">
              <a:avLst/>
            </a:prstGeom>
            <a:gradFill>
              <a:gsLst>
                <a:gs pos="95575">
                  <a:schemeClr val="accent2">
                    <a:alpha val="87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DaaS</a:t>
              </a:r>
            </a:p>
          </p:txBody>
        </p:sp>
        <p:sp>
          <p:nvSpPr>
            <p:cNvPr id="25" name="Rectangle 24"/>
            <p:cNvSpPr/>
            <p:nvPr/>
          </p:nvSpPr>
          <p:spPr bwMode="gray">
            <a:xfrm>
              <a:off x="5980842" y="2018908"/>
              <a:ext cx="4701381" cy="933593"/>
            </a:xfrm>
            <a:prstGeom prst="rect">
              <a:avLst/>
            </a:prstGeom>
            <a:gradFill>
              <a:gsLst>
                <a:gs pos="95575">
                  <a:schemeClr val="accent2">
                    <a:alpha val="86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SaaS</a:t>
              </a:r>
            </a:p>
          </p:txBody>
        </p:sp>
        <p:sp>
          <p:nvSpPr>
            <p:cNvPr id="26" name="Rectangle 25"/>
            <p:cNvSpPr/>
            <p:nvPr/>
          </p:nvSpPr>
          <p:spPr bwMode="gray">
            <a:xfrm>
              <a:off x="5989638" y="3070357"/>
              <a:ext cx="4701381" cy="933593"/>
            </a:xfrm>
            <a:prstGeom prst="rect">
              <a:avLst/>
            </a:prstGeom>
            <a:gradFill>
              <a:gsLst>
                <a:gs pos="95575">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PaaS</a:t>
              </a:r>
            </a:p>
          </p:txBody>
        </p:sp>
        <p:sp>
          <p:nvSpPr>
            <p:cNvPr id="35" name="Rectangle 34"/>
            <p:cNvSpPr/>
            <p:nvPr/>
          </p:nvSpPr>
          <p:spPr bwMode="gray">
            <a:xfrm>
              <a:off x="5989638" y="4116509"/>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IaaS</a:t>
              </a:r>
            </a:p>
          </p:txBody>
        </p:sp>
      </p:grpSp>
      <p:sp>
        <p:nvSpPr>
          <p:cNvPr id="6" name="Rectangle 5"/>
          <p:cNvSpPr/>
          <p:nvPr/>
        </p:nvSpPr>
        <p:spPr>
          <a:xfrm>
            <a:off x="357074" y="838343"/>
            <a:ext cx="3972394" cy="3252189"/>
          </a:xfrm>
          <a:prstGeom prst="rect">
            <a:avLst/>
          </a:prstGeom>
          <a:solidFill>
            <a:schemeClr val="accent5"/>
          </a:solidFill>
          <a:ln w="19050">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5704" tIns="205704" rIns="205704" bIns="205704" numCol="1" spcCol="0" rtlCol="0" fromWordArt="0" anchor="t" anchorCtr="0" forceAA="0" compatLnSpc="1">
            <a:prstTxWarp prst="textNoShape">
              <a:avLst/>
            </a:prstTxWarp>
            <a:noAutofit/>
          </a:bodyPr>
          <a:lstStyle/>
          <a:p>
            <a:pPr>
              <a:lnSpc>
                <a:spcPct val="90000"/>
              </a:lnSpc>
            </a:pPr>
            <a:r>
              <a:rPr lang="en-US" altLang="zh-TW" sz="2400" b="1" dirty="0"/>
              <a:t>Infrastructure-as-a-Service</a:t>
            </a:r>
          </a:p>
          <a:p>
            <a:pPr>
              <a:lnSpc>
                <a:spcPct val="90000"/>
              </a:lnSpc>
            </a:pPr>
            <a:endParaRPr lang="en-US" altLang="zh-TW" sz="2400" b="1" dirty="0"/>
          </a:p>
          <a:p>
            <a:pPr>
              <a:lnSpc>
                <a:spcPct val="90000"/>
              </a:lnSpc>
            </a:pPr>
            <a:r>
              <a:rPr lang="en-US" dirty="0"/>
              <a:t>Hardware and software that powers it all – servers, storage, networks, operating systems</a:t>
            </a:r>
          </a:p>
          <a:p>
            <a:pPr>
              <a:lnSpc>
                <a:spcPct val="90000"/>
              </a:lnSpc>
            </a:pPr>
            <a:r>
              <a:rPr lang="en-US" sz="1500" dirty="0"/>
              <a:t>&lt; Provide an example of an Oracle IAAS product in market today&gt;</a:t>
            </a:r>
          </a:p>
          <a:p>
            <a:pPr>
              <a:lnSpc>
                <a:spcPct val="90000"/>
              </a:lnSpc>
            </a:pPr>
            <a:r>
              <a:rPr lang="en-US" sz="1500" dirty="0"/>
              <a:t>&lt;Who does Oracle compete with in this area&gt;</a:t>
            </a:r>
          </a:p>
          <a:p>
            <a:pPr>
              <a:lnSpc>
                <a:spcPct val="90000"/>
              </a:lnSpc>
            </a:pPr>
            <a:r>
              <a:rPr lang="en-US" sz="1500" dirty="0"/>
              <a:t>&lt; One reason why it is good for the developer&gt;</a:t>
            </a:r>
          </a:p>
          <a:p>
            <a:pPr>
              <a:lnSpc>
                <a:spcPct val="90000"/>
              </a:lnSpc>
            </a:pPr>
            <a:r>
              <a:rPr lang="en-US" sz="1500" dirty="0"/>
              <a:t>&lt; One reason why it is good for the organization&gt;</a:t>
            </a:r>
          </a:p>
          <a:p>
            <a:pPr>
              <a:lnSpc>
                <a:spcPct val="90000"/>
              </a:lnSpc>
            </a:pPr>
            <a:endParaRPr lang="en-US" sz="1500" dirty="0"/>
          </a:p>
        </p:txBody>
      </p:sp>
      <p:grpSp>
        <p:nvGrpSpPr>
          <p:cNvPr id="7" name="Group 5"/>
          <p:cNvGrpSpPr/>
          <p:nvPr/>
        </p:nvGrpSpPr>
        <p:grpSpPr bwMode="gray">
          <a:xfrm>
            <a:off x="4989083" y="946388"/>
            <a:ext cx="3046247" cy="2696925"/>
            <a:chOff x="5980842" y="967459"/>
            <a:chExt cx="4710177" cy="4082643"/>
          </a:xfrm>
          <a:effectLst>
            <a:outerShdw blurRad="228600" dist="266700" dir="8100000" algn="tr" rotWithShape="0">
              <a:prstClr val="black">
                <a:alpha val="40000"/>
              </a:prstClr>
            </a:outerShdw>
          </a:effectLst>
          <a:scene3d>
            <a:camera prst="perspectiveContrastingRightFacing">
              <a:rot lat="20952000" lon="19746000" rev="372000"/>
            </a:camera>
            <a:lightRig rig="balanced" dir="t">
              <a:rot lat="0" lon="0" rev="18600000"/>
            </a:lightRig>
          </a:scene3d>
        </p:grpSpPr>
        <p:sp>
          <p:nvSpPr>
            <p:cNvPr id="24" name="Rectangle 23"/>
            <p:cNvSpPr/>
            <p:nvPr/>
          </p:nvSpPr>
          <p:spPr bwMode="gray">
            <a:xfrm>
              <a:off x="5989637" y="967459"/>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DaaS</a:t>
              </a:r>
            </a:p>
          </p:txBody>
        </p:sp>
        <p:sp>
          <p:nvSpPr>
            <p:cNvPr id="27" name="Rectangle 26"/>
            <p:cNvSpPr/>
            <p:nvPr/>
          </p:nvSpPr>
          <p:spPr bwMode="gray">
            <a:xfrm>
              <a:off x="5980842" y="2018908"/>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SaaS</a:t>
              </a:r>
            </a:p>
          </p:txBody>
        </p:sp>
        <p:sp>
          <p:nvSpPr>
            <p:cNvPr id="28" name="Rectangle 27"/>
            <p:cNvSpPr/>
            <p:nvPr/>
          </p:nvSpPr>
          <p:spPr bwMode="gray">
            <a:xfrm>
              <a:off x="5989638" y="3070357"/>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PaaS</a:t>
              </a:r>
            </a:p>
          </p:txBody>
        </p:sp>
        <p:sp>
          <p:nvSpPr>
            <p:cNvPr id="29" name="Rectangle 28"/>
            <p:cNvSpPr/>
            <p:nvPr/>
          </p:nvSpPr>
          <p:spPr bwMode="gray">
            <a:xfrm>
              <a:off x="5989638" y="4116509"/>
              <a:ext cx="4701381" cy="933593"/>
            </a:xfrm>
            <a:prstGeom prst="rect">
              <a:avLst/>
            </a:prstGeom>
            <a:gradFill>
              <a:gsLst>
                <a:gs pos="100000">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8255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4100" dirty="0">
                  <a:solidFill>
                    <a:srgbClr val="FFFFFF"/>
                  </a:solidFill>
                </a:rPr>
                <a:t>IaaS</a:t>
              </a:r>
            </a:p>
          </p:txBody>
        </p:sp>
      </p:grpSp>
      <p:cxnSp>
        <p:nvCxnSpPr>
          <p:cNvPr id="8" name="Straight Connector 7"/>
          <p:cNvCxnSpPr>
            <a:cxnSpLocks/>
          </p:cNvCxnSpPr>
          <p:nvPr/>
        </p:nvCxnSpPr>
        <p:spPr>
          <a:xfrm>
            <a:off x="4442028" y="3384029"/>
            <a:ext cx="618344" cy="0"/>
          </a:xfrm>
          <a:prstGeom prst="line">
            <a:avLst/>
          </a:prstGeom>
          <a:ln w="41275">
            <a:solidFill>
              <a:schemeClr val="accent5"/>
            </a:solidFill>
            <a:miter lim="800000"/>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00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95" y="165"/>
            <a:ext cx="9141619" cy="5142161"/>
          </a:xfrm>
          <a:prstGeom prst="rect">
            <a:avLst/>
          </a:prstGeom>
          <a:ln w="19050">
            <a:noFill/>
          </a:ln>
          <a:effectLst/>
        </p:spPr>
      </p:pic>
      <p:sp>
        <p:nvSpPr>
          <p:cNvPr id="54" name="Rectangle 53" descr="Full slide 4-color photo can be inserted here"/>
          <p:cNvSpPr/>
          <p:nvPr/>
        </p:nvSpPr>
        <p:spPr bwMode="gray">
          <a:xfrm>
            <a:off x="161923" y="129232"/>
            <a:ext cx="8829678" cy="4660653"/>
          </a:xfrm>
          <a:prstGeom prst="rect">
            <a:avLst/>
          </a:prstGeom>
          <a:solidFill>
            <a:schemeClr val="accent4">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sz="1400" dirty="0">
              <a:solidFill>
                <a:srgbClr val="FFFFFF"/>
              </a:solidFill>
            </a:endParaRPr>
          </a:p>
        </p:txBody>
      </p:sp>
      <p:grpSp>
        <p:nvGrpSpPr>
          <p:cNvPr id="2" name="Border"/>
          <p:cNvGrpSpPr/>
          <p:nvPr/>
        </p:nvGrpSpPr>
        <p:grpSpPr bwMode="gray">
          <a:xfrm>
            <a:off x="977" y="0"/>
            <a:ext cx="9142049" cy="5143500"/>
            <a:chOff x="-287" y="0"/>
            <a:chExt cx="12189399" cy="6858000"/>
          </a:xfrm>
        </p:grpSpPr>
        <p:sp>
          <p:nvSpPr>
            <p:cNvPr id="45" name="Rectangle 44"/>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6" name="Rectangle 45"/>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7" name="Rectangle 46"/>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8" name="Rectangle 47"/>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grpSp>
      <p:sp>
        <p:nvSpPr>
          <p:cNvPr id="52" name="Slide Number Placeholder 5"/>
          <p:cNvSpPr>
            <a:spLocks noGrp="1"/>
          </p:cNvSpPr>
          <p:nvPr>
            <p:ph type="sldNum" sz="quarter" idx="12"/>
          </p:nvPr>
        </p:nvSpPr>
        <p:spPr bwMode="gray">
          <a:xfrm>
            <a:off x="8458200" y="4917186"/>
            <a:ext cx="286246"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fld id="{C51EAA63-D034-42AE-91FA-B13B9518C7BE}" type="slidenum">
              <a:rPr>
                <a:solidFill>
                  <a:srgbClr val="5F5F5F">
                    <a:lumMod val="60000"/>
                    <a:lumOff val="40000"/>
                  </a:srgbClr>
                </a:solidFill>
              </a:rPr>
              <a:pPr/>
              <a:t>4</a:t>
            </a:fld>
            <a:endParaRPr dirty="0">
              <a:solidFill>
                <a:srgbClr val="5F5F5F">
                  <a:lumMod val="60000"/>
                  <a:lumOff val="40000"/>
                </a:srgbClr>
              </a:solidFill>
            </a:endParaRPr>
          </a:p>
        </p:txBody>
      </p:sp>
      <p:sp>
        <p:nvSpPr>
          <p:cNvPr id="50" name="TextBox 49"/>
          <p:cNvSpPr txBox="1"/>
          <p:nvPr/>
        </p:nvSpPr>
        <p:spPr bwMode="gray">
          <a:xfrm>
            <a:off x="4493420" y="4917186"/>
            <a:ext cx="2090738" cy="137160"/>
          </a:xfrm>
          <a:prstGeom prst="rect">
            <a:avLst/>
          </a:prstGeom>
          <a:noFill/>
        </p:spPr>
        <p:txBody>
          <a:bodyPr wrap="none" lIns="0" tIns="0" rIns="0" bIns="0" rtlCol="0" anchor="ctr" anchorCtr="0">
            <a:noAutofit/>
          </a:bodyPr>
          <a:lstStyle/>
          <a:p>
            <a:r>
              <a:rPr lang="en-US" sz="600" dirty="0">
                <a:solidFill>
                  <a:srgbClr val="5F5F5F">
                    <a:lumMod val="60000"/>
                    <a:lumOff val="40000"/>
                  </a:srgbClr>
                </a:solidFill>
              </a:rPr>
              <a:t>Copyright © 2017 </a:t>
            </a:r>
            <a:r>
              <a:rPr sz="600" dirty="0">
                <a:solidFill>
                  <a:srgbClr val="5F5F5F">
                    <a:lumMod val="60000"/>
                    <a:lumOff val="40000"/>
                  </a:srgbClr>
                </a:solidFill>
              </a:rPr>
              <a:t>Oracle and/or its affiliates. All rights reserved.  |</a:t>
            </a:r>
          </a:p>
        </p:txBody>
      </p:sp>
      <p:pic>
        <p:nvPicPr>
          <p:cNvPr id="37" name="Picture 36" descr="Oracle logo in white on red staging backgroun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398956" y="4697730"/>
            <a:ext cx="1218854" cy="445770"/>
          </a:xfrm>
          <a:prstGeom prst="rect">
            <a:avLst/>
          </a:prstGeom>
        </p:spPr>
      </p:pic>
      <p:sp>
        <p:nvSpPr>
          <p:cNvPr id="55" name="TextBox 54"/>
          <p:cNvSpPr txBox="1"/>
          <p:nvPr/>
        </p:nvSpPr>
        <p:spPr bwMode="gray">
          <a:xfrm>
            <a:off x="470393" y="2810032"/>
            <a:ext cx="3011015" cy="833285"/>
          </a:xfrm>
          <a:prstGeom prst="rect">
            <a:avLst/>
          </a:prstGeom>
          <a:noFill/>
        </p:spPr>
        <p:txBody>
          <a:bodyPr wrap="square" lIns="0" tIns="0" rIns="0" bIns="0" rtlCol="0" anchor="t" anchorCtr="0">
            <a:noAutofit/>
          </a:bodyPr>
          <a:lstStyle/>
          <a:p>
            <a:pPr algn="ctr">
              <a:lnSpc>
                <a:spcPct val="80000"/>
              </a:lnSpc>
            </a:pPr>
            <a:r>
              <a:rPr lang="en-US" sz="5000" dirty="0">
                <a:solidFill>
                  <a:srgbClr val="FFFFFF"/>
                </a:solidFill>
                <a:ea typeface="Calibri" charset="0"/>
                <a:cs typeface="Calibri" charset="0"/>
              </a:rPr>
              <a:t>CLOUD</a:t>
            </a:r>
          </a:p>
        </p:txBody>
      </p:sp>
      <p:pic>
        <p:nvPicPr>
          <p:cNvPr id="56" name="Picture 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bwMode="gray">
          <a:xfrm>
            <a:off x="596334" y="2169770"/>
            <a:ext cx="2965852" cy="421151"/>
          </a:xfrm>
          <a:prstGeom prst="rect">
            <a:avLst/>
          </a:prstGeom>
        </p:spPr>
      </p:pic>
      <p:sp>
        <p:nvSpPr>
          <p:cNvPr id="22" name="TextBox 21"/>
          <p:cNvSpPr txBox="1"/>
          <p:nvPr/>
        </p:nvSpPr>
        <p:spPr bwMode="gray">
          <a:xfrm>
            <a:off x="734047" y="791627"/>
            <a:ext cx="2642822" cy="884473"/>
          </a:xfrm>
          <a:prstGeom prst="rect">
            <a:avLst/>
          </a:prstGeom>
          <a:noFill/>
        </p:spPr>
        <p:txBody>
          <a:bodyPr wrap="square" lIns="0" tIns="0" rIns="0" bIns="0" rtlCol="0" anchor="t" anchorCtr="0">
            <a:noAutofit/>
          </a:bodyPr>
          <a:lstStyle/>
          <a:p>
            <a:pPr algn="ctr">
              <a:lnSpc>
                <a:spcPct val="90000"/>
              </a:lnSpc>
            </a:pPr>
            <a:r>
              <a:rPr lang="en-US" sz="3000" dirty="0">
                <a:solidFill>
                  <a:srgbClr val="FFFFFF"/>
                </a:solidFill>
                <a:ea typeface="Calibri" charset="0"/>
                <a:cs typeface="Calibri" charset="0"/>
              </a:rPr>
              <a:t>The Most Complete Cloud</a:t>
            </a:r>
          </a:p>
        </p:txBody>
      </p:sp>
      <p:cxnSp>
        <p:nvCxnSpPr>
          <p:cNvPr id="3" name="Straight Connector 2"/>
          <p:cNvCxnSpPr>
            <a:cxnSpLocks/>
          </p:cNvCxnSpPr>
          <p:nvPr/>
        </p:nvCxnSpPr>
        <p:spPr bwMode="gray">
          <a:xfrm>
            <a:off x="458391" y="2693787"/>
            <a:ext cx="3500438"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53" name="Freeform 5"/>
          <p:cNvSpPr>
            <a:spLocks/>
          </p:cNvSpPr>
          <p:nvPr/>
        </p:nvSpPr>
        <p:spPr bwMode="gray">
          <a:xfrm>
            <a:off x="3601992" y="725596"/>
            <a:ext cx="5579705" cy="3235868"/>
          </a:xfrm>
          <a:custGeom>
            <a:avLst/>
            <a:gdLst>
              <a:gd name="T0" fmla="*/ 670 w 1276"/>
              <a:gd name="T1" fmla="*/ 739 h 739"/>
              <a:gd name="T2" fmla="*/ 300 w 1276"/>
              <a:gd name="T3" fmla="*/ 739 h 739"/>
              <a:gd name="T4" fmla="*/ 57 w 1276"/>
              <a:gd name="T5" fmla="*/ 593 h 739"/>
              <a:gd name="T6" fmla="*/ 103 w 1276"/>
              <a:gd name="T7" fmla="*/ 278 h 739"/>
              <a:gd name="T8" fmla="*/ 300 w 1276"/>
              <a:gd name="T9" fmla="*/ 196 h 739"/>
              <a:gd name="T10" fmla="*/ 310 w 1276"/>
              <a:gd name="T11" fmla="*/ 189 h 739"/>
              <a:gd name="T12" fmla="*/ 521 w 1276"/>
              <a:gd name="T13" fmla="*/ 16 h 739"/>
              <a:gd name="T14" fmla="*/ 794 w 1276"/>
              <a:gd name="T15" fmla="*/ 154 h 739"/>
              <a:gd name="T16" fmla="*/ 805 w 1276"/>
              <a:gd name="T17" fmla="*/ 160 h 739"/>
              <a:gd name="T18" fmla="*/ 1036 w 1276"/>
              <a:gd name="T19" fmla="*/ 272 h 739"/>
              <a:gd name="T20" fmla="*/ 1049 w 1276"/>
              <a:gd name="T21" fmla="*/ 278 h 739"/>
              <a:gd name="T22" fmla="*/ 1263 w 1276"/>
              <a:gd name="T23" fmla="*/ 459 h 739"/>
              <a:gd name="T24" fmla="*/ 1208 w 1276"/>
              <a:gd name="T25" fmla="*/ 668 h 739"/>
              <a:gd name="T26" fmla="*/ 1065 w 1276"/>
              <a:gd name="T27" fmla="*/ 737 h 739"/>
              <a:gd name="T28" fmla="*/ 1039 w 1276"/>
              <a:gd name="T29" fmla="*/ 739 h 739"/>
              <a:gd name="T30" fmla="*/ 670 w 1276"/>
              <a:gd name="T31"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 h="739">
                <a:moveTo>
                  <a:pt x="670" y="739"/>
                </a:moveTo>
                <a:cubicBezTo>
                  <a:pt x="547" y="739"/>
                  <a:pt x="424" y="739"/>
                  <a:pt x="300" y="739"/>
                </a:cubicBezTo>
                <a:cubicBezTo>
                  <a:pt x="192" y="737"/>
                  <a:pt x="109" y="689"/>
                  <a:pt x="57" y="593"/>
                </a:cubicBezTo>
                <a:cubicBezTo>
                  <a:pt x="0" y="492"/>
                  <a:pt x="21" y="359"/>
                  <a:pt x="103" y="278"/>
                </a:cubicBezTo>
                <a:cubicBezTo>
                  <a:pt x="158" y="223"/>
                  <a:pt x="223" y="196"/>
                  <a:pt x="300" y="196"/>
                </a:cubicBezTo>
                <a:cubicBezTo>
                  <a:pt x="305" y="196"/>
                  <a:pt x="307" y="194"/>
                  <a:pt x="310" y="189"/>
                </a:cubicBezTo>
                <a:cubicBezTo>
                  <a:pt x="348" y="92"/>
                  <a:pt x="419" y="34"/>
                  <a:pt x="521" y="16"/>
                </a:cubicBezTo>
                <a:cubicBezTo>
                  <a:pt x="631" y="0"/>
                  <a:pt x="742" y="57"/>
                  <a:pt x="794" y="154"/>
                </a:cubicBezTo>
                <a:cubicBezTo>
                  <a:pt x="797" y="158"/>
                  <a:pt x="800" y="160"/>
                  <a:pt x="805" y="160"/>
                </a:cubicBezTo>
                <a:cubicBezTo>
                  <a:pt x="901" y="158"/>
                  <a:pt x="979" y="196"/>
                  <a:pt x="1036" y="272"/>
                </a:cubicBezTo>
                <a:cubicBezTo>
                  <a:pt x="1039" y="276"/>
                  <a:pt x="1042" y="278"/>
                  <a:pt x="1049" y="278"/>
                </a:cubicBezTo>
                <a:cubicBezTo>
                  <a:pt x="1154" y="278"/>
                  <a:pt x="1245" y="356"/>
                  <a:pt x="1263" y="459"/>
                </a:cubicBezTo>
                <a:cubicBezTo>
                  <a:pt x="1276" y="537"/>
                  <a:pt x="1259" y="608"/>
                  <a:pt x="1208" y="668"/>
                </a:cubicBezTo>
                <a:cubicBezTo>
                  <a:pt x="1170" y="710"/>
                  <a:pt x="1122" y="733"/>
                  <a:pt x="1065" y="737"/>
                </a:cubicBezTo>
                <a:cubicBezTo>
                  <a:pt x="1057" y="739"/>
                  <a:pt x="1047" y="739"/>
                  <a:pt x="1039" y="739"/>
                </a:cubicBezTo>
                <a:cubicBezTo>
                  <a:pt x="915" y="739"/>
                  <a:pt x="794" y="739"/>
                  <a:pt x="670" y="739"/>
                </a:cubicBezTo>
                <a:close/>
              </a:path>
            </a:pathLst>
          </a:custGeom>
          <a:gradFill>
            <a:gsLst>
              <a:gs pos="95575">
                <a:schemeClr val="accent5">
                  <a:alpha val="78000"/>
                </a:schemeClr>
              </a:gs>
              <a:gs pos="1000">
                <a:schemeClr val="bg2"/>
              </a:gs>
              <a:gs pos="42000">
                <a:schemeClr val="bg2"/>
              </a:gs>
            </a:gsLst>
            <a:lin ang="0" scaled="0"/>
          </a:gradFill>
          <a:ln w="76200" cap="flat">
            <a:noFill/>
            <a:prstDash val="solid"/>
            <a:miter lim="800000"/>
            <a:headEnd/>
            <a:tailEnd/>
          </a:ln>
          <a:effectLst>
            <a:outerShdw blurRad="368300" dist="419100" dir="8100000" algn="tr" rotWithShape="0">
              <a:prstClr val="black">
                <a:alpha val="40000"/>
              </a:prstClr>
            </a:outerShdw>
          </a:effectLst>
          <a:scene3d>
            <a:camera prst="perspectiveHeroicExtremeRightFacing" fov="2700000">
              <a:rot lat="21546000" lon="19471383" rev="176530"/>
            </a:camera>
            <a:lightRig rig="threePt" dir="t"/>
          </a:scene3d>
          <a:sp3d extrusionH="730250">
            <a:bevelT/>
          </a:sp3d>
          <a:extLst/>
        </p:spPr>
        <p:txBody>
          <a:bodyPr vert="horz" wrap="square" lIns="68568" tIns="34285" rIns="68568" bIns="34285" numCol="1" anchor="t" anchorCtr="0" compatLnSpc="1">
            <a:prstTxWarp prst="textNoShape">
              <a:avLst/>
            </a:prstTxWarp>
          </a:bodyPr>
          <a:lstStyle/>
          <a:p>
            <a:endParaRPr lang="en-US" sz="1400" dirty="0">
              <a:solidFill>
                <a:srgbClr val="5F5F5F"/>
              </a:solidFill>
            </a:endParaRPr>
          </a:p>
        </p:txBody>
      </p:sp>
      <p:grpSp>
        <p:nvGrpSpPr>
          <p:cNvPr id="4" name="Group 5"/>
          <p:cNvGrpSpPr/>
          <p:nvPr/>
        </p:nvGrpSpPr>
        <p:grpSpPr bwMode="gray">
          <a:xfrm>
            <a:off x="4919160" y="1273929"/>
            <a:ext cx="2689676" cy="2381243"/>
            <a:chOff x="5980842" y="967459"/>
            <a:chExt cx="4710177" cy="4082643"/>
          </a:xfrm>
          <a:effectLst>
            <a:outerShdw blurRad="228600" dist="266700" dir="8100000" algn="tr" rotWithShape="0">
              <a:prstClr val="black">
                <a:alpha val="40000"/>
              </a:prstClr>
            </a:outerShdw>
          </a:effectLst>
          <a:scene3d>
            <a:camera prst="perspectiveContrastingRightFacing">
              <a:rot lat="20952000" lon="19746000" rev="372000"/>
            </a:camera>
            <a:lightRig rig="balanced" dir="t">
              <a:rot lat="0" lon="0" rev="18600000"/>
            </a:lightRig>
          </a:scene3d>
        </p:grpSpPr>
        <p:sp>
          <p:nvSpPr>
            <p:cNvPr id="5" name="Rectangle 4"/>
            <p:cNvSpPr/>
            <p:nvPr/>
          </p:nvSpPr>
          <p:spPr bwMode="gray">
            <a:xfrm>
              <a:off x="5989637" y="967459"/>
              <a:ext cx="4701381" cy="933593"/>
            </a:xfrm>
            <a:prstGeom prst="rect">
              <a:avLst/>
            </a:prstGeom>
            <a:gradFill>
              <a:gsLst>
                <a:gs pos="95575">
                  <a:schemeClr val="accent2">
                    <a:alpha val="87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DaaS</a:t>
              </a:r>
            </a:p>
          </p:txBody>
        </p:sp>
        <p:sp>
          <p:nvSpPr>
            <p:cNvPr id="25" name="Rectangle 24"/>
            <p:cNvSpPr/>
            <p:nvPr/>
          </p:nvSpPr>
          <p:spPr bwMode="gray">
            <a:xfrm>
              <a:off x="5980842" y="2018908"/>
              <a:ext cx="4701381" cy="933593"/>
            </a:xfrm>
            <a:prstGeom prst="rect">
              <a:avLst/>
            </a:prstGeom>
            <a:gradFill>
              <a:gsLst>
                <a:gs pos="95575">
                  <a:schemeClr val="accent2">
                    <a:alpha val="86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SaaS</a:t>
              </a:r>
            </a:p>
          </p:txBody>
        </p:sp>
        <p:sp>
          <p:nvSpPr>
            <p:cNvPr id="26" name="Rectangle 25"/>
            <p:cNvSpPr/>
            <p:nvPr/>
          </p:nvSpPr>
          <p:spPr bwMode="gray">
            <a:xfrm>
              <a:off x="5989638" y="3070357"/>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PaaS</a:t>
              </a:r>
            </a:p>
          </p:txBody>
        </p:sp>
        <p:sp>
          <p:nvSpPr>
            <p:cNvPr id="35" name="Rectangle 34"/>
            <p:cNvSpPr/>
            <p:nvPr/>
          </p:nvSpPr>
          <p:spPr bwMode="gray">
            <a:xfrm>
              <a:off x="5989638" y="4116509"/>
              <a:ext cx="4701381" cy="933593"/>
            </a:xfrm>
            <a:prstGeom prst="rect">
              <a:avLst/>
            </a:prstGeom>
            <a:gradFill>
              <a:gsLst>
                <a:gs pos="95575">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IaaS</a:t>
              </a:r>
            </a:p>
          </p:txBody>
        </p:sp>
      </p:grpSp>
      <p:grpSp>
        <p:nvGrpSpPr>
          <p:cNvPr id="6" name="Group 5"/>
          <p:cNvGrpSpPr>
            <a:grpSpLocks noChangeAspect="1"/>
          </p:cNvGrpSpPr>
          <p:nvPr/>
        </p:nvGrpSpPr>
        <p:grpSpPr bwMode="gray">
          <a:xfrm>
            <a:off x="4981673" y="1022981"/>
            <a:ext cx="3033980" cy="2686064"/>
            <a:chOff x="5980842" y="967459"/>
            <a:chExt cx="4710177" cy="4082643"/>
          </a:xfrm>
          <a:effectLst>
            <a:outerShdw blurRad="228600" dist="266700" dir="8100000" algn="tr" rotWithShape="0">
              <a:prstClr val="black">
                <a:alpha val="40000"/>
              </a:prstClr>
            </a:outerShdw>
          </a:effectLst>
          <a:scene3d>
            <a:camera prst="perspectiveContrastingRightFacing">
              <a:rot lat="20952000" lon="19746000" rev="372000"/>
            </a:camera>
            <a:lightRig rig="balanced" dir="t">
              <a:rot lat="0" lon="0" rev="18600000"/>
            </a:lightRig>
          </a:scene3d>
        </p:grpSpPr>
        <p:sp>
          <p:nvSpPr>
            <p:cNvPr id="33" name="Rectangle 32"/>
            <p:cNvSpPr/>
            <p:nvPr/>
          </p:nvSpPr>
          <p:spPr bwMode="gray">
            <a:xfrm>
              <a:off x="5989637" y="967459"/>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DaaS</a:t>
              </a:r>
            </a:p>
          </p:txBody>
        </p:sp>
        <p:sp>
          <p:nvSpPr>
            <p:cNvPr id="34" name="Rectangle 33"/>
            <p:cNvSpPr/>
            <p:nvPr/>
          </p:nvSpPr>
          <p:spPr bwMode="gray">
            <a:xfrm>
              <a:off x="5980842" y="2018908"/>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SaaS</a:t>
              </a:r>
            </a:p>
          </p:txBody>
        </p:sp>
        <p:sp>
          <p:nvSpPr>
            <p:cNvPr id="38" name="Rectangle 37"/>
            <p:cNvSpPr/>
            <p:nvPr/>
          </p:nvSpPr>
          <p:spPr bwMode="gray">
            <a:xfrm>
              <a:off x="5989638" y="3070357"/>
              <a:ext cx="4701381" cy="933593"/>
            </a:xfrm>
            <a:prstGeom prst="rect">
              <a:avLst/>
            </a:prstGeom>
            <a:gradFill>
              <a:gsLst>
                <a:gs pos="95575">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8255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4100" dirty="0">
                  <a:solidFill>
                    <a:srgbClr val="FFFFFF"/>
                  </a:solidFill>
                </a:rPr>
                <a:t>PaaS</a:t>
              </a:r>
            </a:p>
          </p:txBody>
        </p:sp>
        <p:sp>
          <p:nvSpPr>
            <p:cNvPr id="39" name="Rectangle 38"/>
            <p:cNvSpPr/>
            <p:nvPr/>
          </p:nvSpPr>
          <p:spPr bwMode="gray">
            <a:xfrm>
              <a:off x="5989638" y="4116509"/>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IaaS</a:t>
              </a:r>
            </a:p>
          </p:txBody>
        </p:sp>
      </p:grpSp>
      <p:cxnSp>
        <p:nvCxnSpPr>
          <p:cNvPr id="24" name="Straight Connector 23"/>
          <p:cNvCxnSpPr>
            <a:cxnSpLocks/>
          </p:cNvCxnSpPr>
          <p:nvPr/>
        </p:nvCxnSpPr>
        <p:spPr>
          <a:xfrm>
            <a:off x="4442027" y="2788171"/>
            <a:ext cx="539646" cy="0"/>
          </a:xfrm>
          <a:prstGeom prst="line">
            <a:avLst/>
          </a:prstGeom>
          <a:ln w="41275">
            <a:solidFill>
              <a:schemeClr val="accent5"/>
            </a:solidFill>
            <a:miter lim="800000"/>
            <a:tailEnd type="ova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458391" y="838343"/>
            <a:ext cx="3972394" cy="3252189"/>
          </a:xfrm>
          <a:prstGeom prst="rect">
            <a:avLst/>
          </a:prstGeom>
          <a:solidFill>
            <a:schemeClr val="accent5"/>
          </a:solidFill>
          <a:ln w="19050">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5704" tIns="205704" rIns="205704" bIns="205704" numCol="1" spcCol="0" rtlCol="0" fromWordArt="0" anchor="t" anchorCtr="0" forceAA="0" compatLnSpc="1">
            <a:prstTxWarp prst="textNoShape">
              <a:avLst/>
            </a:prstTxWarp>
            <a:noAutofit/>
          </a:bodyPr>
          <a:lstStyle/>
          <a:p>
            <a:pPr>
              <a:lnSpc>
                <a:spcPct val="90000"/>
              </a:lnSpc>
            </a:pPr>
            <a:r>
              <a:rPr lang="en-US" altLang="zh-TW" sz="2400" b="1" dirty="0"/>
              <a:t>Platform-as-a-Servic</a:t>
            </a:r>
            <a:r>
              <a:rPr lang="en-US" altLang="zh-TW" sz="2700" b="1" dirty="0"/>
              <a:t>e</a:t>
            </a:r>
          </a:p>
          <a:p>
            <a:pPr>
              <a:lnSpc>
                <a:spcPct val="90000"/>
              </a:lnSpc>
            </a:pPr>
            <a:endParaRPr lang="en-US" altLang="zh-TW" sz="2700" b="1" dirty="0"/>
          </a:p>
          <a:p>
            <a:pPr>
              <a:lnSpc>
                <a:spcPct val="90000"/>
              </a:lnSpc>
            </a:pPr>
            <a:r>
              <a:rPr lang="en-US" dirty="0"/>
              <a:t>Set of tools and services designed to make coding and deploying those applications quick and efficient</a:t>
            </a:r>
          </a:p>
          <a:p>
            <a:pPr>
              <a:lnSpc>
                <a:spcPct val="90000"/>
              </a:lnSpc>
            </a:pPr>
            <a:r>
              <a:rPr lang="en-US" sz="1500" dirty="0"/>
              <a:t>&lt; Provide an example of an Oracle PAAS product in market today&gt;</a:t>
            </a:r>
          </a:p>
          <a:p>
            <a:pPr>
              <a:lnSpc>
                <a:spcPct val="90000"/>
              </a:lnSpc>
            </a:pPr>
            <a:r>
              <a:rPr lang="en-US" sz="1500" dirty="0"/>
              <a:t>&lt;Who does Oracle compete with in this area&gt;</a:t>
            </a:r>
          </a:p>
          <a:p>
            <a:pPr>
              <a:lnSpc>
                <a:spcPct val="90000"/>
              </a:lnSpc>
            </a:pPr>
            <a:r>
              <a:rPr lang="en-US" sz="1500" dirty="0"/>
              <a:t>&lt; One reason why PAAS is  good for the developer&gt;</a:t>
            </a:r>
          </a:p>
          <a:p>
            <a:pPr>
              <a:lnSpc>
                <a:spcPct val="90000"/>
              </a:lnSpc>
            </a:pPr>
            <a:r>
              <a:rPr lang="en-US" sz="1500" dirty="0"/>
              <a:t>&lt; One reason why PAAS is good for the organization&gt;</a:t>
            </a:r>
          </a:p>
          <a:p>
            <a:pPr>
              <a:lnSpc>
                <a:spcPct val="90000"/>
              </a:lnSpc>
            </a:pPr>
            <a:endParaRPr lang="en-US" sz="1500" dirty="0"/>
          </a:p>
        </p:txBody>
      </p:sp>
    </p:spTree>
    <p:extLst>
      <p:ext uri="{BB962C8B-B14F-4D97-AF65-F5344CB8AC3E}">
        <p14:creationId xmlns:p14="http://schemas.microsoft.com/office/powerpoint/2010/main" val="99350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95" y="165"/>
            <a:ext cx="9141619" cy="5142161"/>
          </a:xfrm>
          <a:prstGeom prst="rect">
            <a:avLst/>
          </a:prstGeom>
          <a:ln w="19050">
            <a:noFill/>
          </a:ln>
          <a:effectLst/>
        </p:spPr>
      </p:pic>
      <p:sp>
        <p:nvSpPr>
          <p:cNvPr id="54" name="Rectangle 53" descr="Full slide 4-color photo can be inserted here"/>
          <p:cNvSpPr/>
          <p:nvPr/>
        </p:nvSpPr>
        <p:spPr bwMode="gray">
          <a:xfrm>
            <a:off x="161923" y="129232"/>
            <a:ext cx="8829678" cy="4660653"/>
          </a:xfrm>
          <a:prstGeom prst="rect">
            <a:avLst/>
          </a:prstGeom>
          <a:solidFill>
            <a:schemeClr val="accent4">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sz="1400" dirty="0">
              <a:solidFill>
                <a:srgbClr val="FFFFFF"/>
              </a:solidFill>
            </a:endParaRPr>
          </a:p>
        </p:txBody>
      </p:sp>
      <p:grpSp>
        <p:nvGrpSpPr>
          <p:cNvPr id="2" name="Border"/>
          <p:cNvGrpSpPr/>
          <p:nvPr/>
        </p:nvGrpSpPr>
        <p:grpSpPr bwMode="gray">
          <a:xfrm>
            <a:off x="977" y="0"/>
            <a:ext cx="9142049" cy="5143500"/>
            <a:chOff x="-287" y="0"/>
            <a:chExt cx="12189399" cy="6858000"/>
          </a:xfrm>
        </p:grpSpPr>
        <p:sp>
          <p:nvSpPr>
            <p:cNvPr id="45" name="Rectangle 44"/>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6" name="Rectangle 45"/>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7" name="Rectangle 46"/>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8" name="Rectangle 47"/>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grpSp>
      <p:sp>
        <p:nvSpPr>
          <p:cNvPr id="52" name="Slide Number Placeholder 5"/>
          <p:cNvSpPr>
            <a:spLocks noGrp="1"/>
          </p:cNvSpPr>
          <p:nvPr>
            <p:ph type="sldNum" sz="quarter" idx="12"/>
          </p:nvPr>
        </p:nvSpPr>
        <p:spPr bwMode="gray">
          <a:xfrm>
            <a:off x="8458200" y="4917186"/>
            <a:ext cx="286246"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fld id="{C51EAA63-D034-42AE-91FA-B13B9518C7BE}" type="slidenum">
              <a:rPr>
                <a:solidFill>
                  <a:srgbClr val="5F5F5F">
                    <a:lumMod val="60000"/>
                    <a:lumOff val="40000"/>
                  </a:srgbClr>
                </a:solidFill>
              </a:rPr>
              <a:pPr/>
              <a:t>5</a:t>
            </a:fld>
            <a:endParaRPr dirty="0">
              <a:solidFill>
                <a:srgbClr val="5F5F5F">
                  <a:lumMod val="60000"/>
                  <a:lumOff val="40000"/>
                </a:srgbClr>
              </a:solidFill>
            </a:endParaRPr>
          </a:p>
        </p:txBody>
      </p:sp>
      <p:sp>
        <p:nvSpPr>
          <p:cNvPr id="50" name="TextBox 49"/>
          <p:cNvSpPr txBox="1"/>
          <p:nvPr/>
        </p:nvSpPr>
        <p:spPr bwMode="gray">
          <a:xfrm>
            <a:off x="4493420" y="4917186"/>
            <a:ext cx="2090738" cy="137160"/>
          </a:xfrm>
          <a:prstGeom prst="rect">
            <a:avLst/>
          </a:prstGeom>
          <a:noFill/>
        </p:spPr>
        <p:txBody>
          <a:bodyPr wrap="none" lIns="0" tIns="0" rIns="0" bIns="0" rtlCol="0" anchor="ctr" anchorCtr="0">
            <a:noAutofit/>
          </a:bodyPr>
          <a:lstStyle/>
          <a:p>
            <a:r>
              <a:rPr lang="en-US" sz="600" dirty="0">
                <a:solidFill>
                  <a:srgbClr val="5F5F5F">
                    <a:lumMod val="60000"/>
                    <a:lumOff val="40000"/>
                  </a:srgbClr>
                </a:solidFill>
              </a:rPr>
              <a:t>Copyright © 2017 </a:t>
            </a:r>
            <a:r>
              <a:rPr sz="600" dirty="0">
                <a:solidFill>
                  <a:srgbClr val="5F5F5F">
                    <a:lumMod val="60000"/>
                    <a:lumOff val="40000"/>
                  </a:srgbClr>
                </a:solidFill>
              </a:rPr>
              <a:t>Oracle and/or its affiliates. All rights reserved.  |</a:t>
            </a:r>
          </a:p>
        </p:txBody>
      </p:sp>
      <p:pic>
        <p:nvPicPr>
          <p:cNvPr id="37" name="Picture 36" descr="Oracle logo in white on red staging backgroun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398956" y="4697730"/>
            <a:ext cx="1218854" cy="445770"/>
          </a:xfrm>
          <a:prstGeom prst="rect">
            <a:avLst/>
          </a:prstGeom>
        </p:spPr>
      </p:pic>
      <p:sp>
        <p:nvSpPr>
          <p:cNvPr id="55" name="TextBox 54"/>
          <p:cNvSpPr txBox="1"/>
          <p:nvPr/>
        </p:nvSpPr>
        <p:spPr bwMode="gray">
          <a:xfrm>
            <a:off x="470393" y="2810032"/>
            <a:ext cx="3011015" cy="833285"/>
          </a:xfrm>
          <a:prstGeom prst="rect">
            <a:avLst/>
          </a:prstGeom>
          <a:noFill/>
        </p:spPr>
        <p:txBody>
          <a:bodyPr wrap="square" lIns="0" tIns="0" rIns="0" bIns="0" rtlCol="0" anchor="t" anchorCtr="0">
            <a:noAutofit/>
          </a:bodyPr>
          <a:lstStyle/>
          <a:p>
            <a:pPr algn="ctr">
              <a:lnSpc>
                <a:spcPct val="80000"/>
              </a:lnSpc>
            </a:pPr>
            <a:r>
              <a:rPr lang="en-US" sz="5000" dirty="0">
                <a:solidFill>
                  <a:srgbClr val="FFFFFF"/>
                </a:solidFill>
                <a:ea typeface="Calibri" charset="0"/>
                <a:cs typeface="Calibri" charset="0"/>
              </a:rPr>
              <a:t>CLOUD</a:t>
            </a:r>
          </a:p>
        </p:txBody>
      </p:sp>
      <p:pic>
        <p:nvPicPr>
          <p:cNvPr id="56" name="Picture 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bwMode="gray">
          <a:xfrm>
            <a:off x="596334" y="2169770"/>
            <a:ext cx="2965852" cy="421151"/>
          </a:xfrm>
          <a:prstGeom prst="rect">
            <a:avLst/>
          </a:prstGeom>
        </p:spPr>
      </p:pic>
      <p:sp>
        <p:nvSpPr>
          <p:cNvPr id="22" name="TextBox 21"/>
          <p:cNvSpPr txBox="1"/>
          <p:nvPr/>
        </p:nvSpPr>
        <p:spPr bwMode="gray">
          <a:xfrm>
            <a:off x="734047" y="791627"/>
            <a:ext cx="2642822" cy="884473"/>
          </a:xfrm>
          <a:prstGeom prst="rect">
            <a:avLst/>
          </a:prstGeom>
          <a:noFill/>
        </p:spPr>
        <p:txBody>
          <a:bodyPr wrap="square" lIns="0" tIns="0" rIns="0" bIns="0" rtlCol="0" anchor="t" anchorCtr="0">
            <a:noAutofit/>
          </a:bodyPr>
          <a:lstStyle/>
          <a:p>
            <a:pPr algn="ctr">
              <a:lnSpc>
                <a:spcPct val="90000"/>
              </a:lnSpc>
            </a:pPr>
            <a:r>
              <a:rPr lang="en-US" sz="3000" dirty="0">
                <a:solidFill>
                  <a:srgbClr val="FFFFFF"/>
                </a:solidFill>
                <a:ea typeface="Calibri" charset="0"/>
                <a:cs typeface="Calibri" charset="0"/>
              </a:rPr>
              <a:t>The Most Complete Cloud</a:t>
            </a:r>
          </a:p>
        </p:txBody>
      </p:sp>
      <p:cxnSp>
        <p:nvCxnSpPr>
          <p:cNvPr id="3" name="Straight Connector 2"/>
          <p:cNvCxnSpPr>
            <a:cxnSpLocks/>
          </p:cNvCxnSpPr>
          <p:nvPr/>
        </p:nvCxnSpPr>
        <p:spPr bwMode="gray">
          <a:xfrm>
            <a:off x="458391" y="2693787"/>
            <a:ext cx="3500438"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53" name="Freeform 5"/>
          <p:cNvSpPr>
            <a:spLocks/>
          </p:cNvSpPr>
          <p:nvPr/>
        </p:nvSpPr>
        <p:spPr bwMode="gray">
          <a:xfrm>
            <a:off x="3601992" y="725596"/>
            <a:ext cx="5579705" cy="3235868"/>
          </a:xfrm>
          <a:custGeom>
            <a:avLst/>
            <a:gdLst>
              <a:gd name="T0" fmla="*/ 670 w 1276"/>
              <a:gd name="T1" fmla="*/ 739 h 739"/>
              <a:gd name="T2" fmla="*/ 300 w 1276"/>
              <a:gd name="T3" fmla="*/ 739 h 739"/>
              <a:gd name="T4" fmla="*/ 57 w 1276"/>
              <a:gd name="T5" fmla="*/ 593 h 739"/>
              <a:gd name="T6" fmla="*/ 103 w 1276"/>
              <a:gd name="T7" fmla="*/ 278 h 739"/>
              <a:gd name="T8" fmla="*/ 300 w 1276"/>
              <a:gd name="T9" fmla="*/ 196 h 739"/>
              <a:gd name="T10" fmla="*/ 310 w 1276"/>
              <a:gd name="T11" fmla="*/ 189 h 739"/>
              <a:gd name="T12" fmla="*/ 521 w 1276"/>
              <a:gd name="T13" fmla="*/ 16 h 739"/>
              <a:gd name="T14" fmla="*/ 794 w 1276"/>
              <a:gd name="T15" fmla="*/ 154 h 739"/>
              <a:gd name="T16" fmla="*/ 805 w 1276"/>
              <a:gd name="T17" fmla="*/ 160 h 739"/>
              <a:gd name="T18" fmla="*/ 1036 w 1276"/>
              <a:gd name="T19" fmla="*/ 272 h 739"/>
              <a:gd name="T20" fmla="*/ 1049 w 1276"/>
              <a:gd name="T21" fmla="*/ 278 h 739"/>
              <a:gd name="T22" fmla="*/ 1263 w 1276"/>
              <a:gd name="T23" fmla="*/ 459 h 739"/>
              <a:gd name="T24" fmla="*/ 1208 w 1276"/>
              <a:gd name="T25" fmla="*/ 668 h 739"/>
              <a:gd name="T26" fmla="*/ 1065 w 1276"/>
              <a:gd name="T27" fmla="*/ 737 h 739"/>
              <a:gd name="T28" fmla="*/ 1039 w 1276"/>
              <a:gd name="T29" fmla="*/ 739 h 739"/>
              <a:gd name="T30" fmla="*/ 670 w 1276"/>
              <a:gd name="T31"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 h="739">
                <a:moveTo>
                  <a:pt x="670" y="739"/>
                </a:moveTo>
                <a:cubicBezTo>
                  <a:pt x="547" y="739"/>
                  <a:pt x="424" y="739"/>
                  <a:pt x="300" y="739"/>
                </a:cubicBezTo>
                <a:cubicBezTo>
                  <a:pt x="192" y="737"/>
                  <a:pt x="109" y="689"/>
                  <a:pt x="57" y="593"/>
                </a:cubicBezTo>
                <a:cubicBezTo>
                  <a:pt x="0" y="492"/>
                  <a:pt x="21" y="359"/>
                  <a:pt x="103" y="278"/>
                </a:cubicBezTo>
                <a:cubicBezTo>
                  <a:pt x="158" y="223"/>
                  <a:pt x="223" y="196"/>
                  <a:pt x="300" y="196"/>
                </a:cubicBezTo>
                <a:cubicBezTo>
                  <a:pt x="305" y="196"/>
                  <a:pt x="307" y="194"/>
                  <a:pt x="310" y="189"/>
                </a:cubicBezTo>
                <a:cubicBezTo>
                  <a:pt x="348" y="92"/>
                  <a:pt x="419" y="34"/>
                  <a:pt x="521" y="16"/>
                </a:cubicBezTo>
                <a:cubicBezTo>
                  <a:pt x="631" y="0"/>
                  <a:pt x="742" y="57"/>
                  <a:pt x="794" y="154"/>
                </a:cubicBezTo>
                <a:cubicBezTo>
                  <a:pt x="797" y="158"/>
                  <a:pt x="800" y="160"/>
                  <a:pt x="805" y="160"/>
                </a:cubicBezTo>
                <a:cubicBezTo>
                  <a:pt x="901" y="158"/>
                  <a:pt x="979" y="196"/>
                  <a:pt x="1036" y="272"/>
                </a:cubicBezTo>
                <a:cubicBezTo>
                  <a:pt x="1039" y="276"/>
                  <a:pt x="1042" y="278"/>
                  <a:pt x="1049" y="278"/>
                </a:cubicBezTo>
                <a:cubicBezTo>
                  <a:pt x="1154" y="278"/>
                  <a:pt x="1245" y="356"/>
                  <a:pt x="1263" y="459"/>
                </a:cubicBezTo>
                <a:cubicBezTo>
                  <a:pt x="1276" y="537"/>
                  <a:pt x="1259" y="608"/>
                  <a:pt x="1208" y="668"/>
                </a:cubicBezTo>
                <a:cubicBezTo>
                  <a:pt x="1170" y="710"/>
                  <a:pt x="1122" y="733"/>
                  <a:pt x="1065" y="737"/>
                </a:cubicBezTo>
                <a:cubicBezTo>
                  <a:pt x="1057" y="739"/>
                  <a:pt x="1047" y="739"/>
                  <a:pt x="1039" y="739"/>
                </a:cubicBezTo>
                <a:cubicBezTo>
                  <a:pt x="915" y="739"/>
                  <a:pt x="794" y="739"/>
                  <a:pt x="670" y="739"/>
                </a:cubicBezTo>
                <a:close/>
              </a:path>
            </a:pathLst>
          </a:custGeom>
          <a:gradFill>
            <a:gsLst>
              <a:gs pos="95575">
                <a:schemeClr val="accent5">
                  <a:alpha val="78000"/>
                </a:schemeClr>
              </a:gs>
              <a:gs pos="1000">
                <a:schemeClr val="bg2"/>
              </a:gs>
              <a:gs pos="42000">
                <a:schemeClr val="bg2"/>
              </a:gs>
            </a:gsLst>
            <a:lin ang="0" scaled="0"/>
          </a:gradFill>
          <a:ln w="76200" cap="flat">
            <a:noFill/>
            <a:prstDash val="solid"/>
            <a:miter lim="800000"/>
            <a:headEnd/>
            <a:tailEnd/>
          </a:ln>
          <a:effectLst>
            <a:outerShdw blurRad="368300" dist="419100" dir="8100000" algn="tr" rotWithShape="0">
              <a:prstClr val="black">
                <a:alpha val="40000"/>
              </a:prstClr>
            </a:outerShdw>
          </a:effectLst>
          <a:scene3d>
            <a:camera prst="perspectiveHeroicExtremeRightFacing" fov="2700000">
              <a:rot lat="21546000" lon="19471383" rev="176530"/>
            </a:camera>
            <a:lightRig rig="threePt" dir="t"/>
          </a:scene3d>
          <a:sp3d extrusionH="730250">
            <a:bevelT/>
          </a:sp3d>
          <a:extLst/>
        </p:spPr>
        <p:txBody>
          <a:bodyPr vert="horz" wrap="square" lIns="68568" tIns="34285" rIns="68568" bIns="34285" numCol="1" anchor="t" anchorCtr="0" compatLnSpc="1">
            <a:prstTxWarp prst="textNoShape">
              <a:avLst/>
            </a:prstTxWarp>
          </a:bodyPr>
          <a:lstStyle/>
          <a:p>
            <a:endParaRPr lang="en-US" sz="1400" dirty="0">
              <a:solidFill>
                <a:srgbClr val="5F5F5F"/>
              </a:solidFill>
            </a:endParaRPr>
          </a:p>
        </p:txBody>
      </p:sp>
      <p:grpSp>
        <p:nvGrpSpPr>
          <p:cNvPr id="4" name="Group 5"/>
          <p:cNvGrpSpPr/>
          <p:nvPr/>
        </p:nvGrpSpPr>
        <p:grpSpPr bwMode="gray">
          <a:xfrm>
            <a:off x="4919160" y="1273929"/>
            <a:ext cx="2689676" cy="2381243"/>
            <a:chOff x="5980842" y="967459"/>
            <a:chExt cx="4710177" cy="4082643"/>
          </a:xfrm>
          <a:effectLst>
            <a:outerShdw blurRad="228600" dist="266700" dir="8100000" algn="tr" rotWithShape="0">
              <a:prstClr val="black">
                <a:alpha val="40000"/>
              </a:prstClr>
            </a:outerShdw>
          </a:effectLst>
          <a:scene3d>
            <a:camera prst="perspectiveContrastingRightFacing">
              <a:rot lat="20952000" lon="19746000" rev="372000"/>
            </a:camera>
            <a:lightRig rig="balanced" dir="t">
              <a:rot lat="0" lon="0" rev="18600000"/>
            </a:lightRig>
          </a:scene3d>
        </p:grpSpPr>
        <p:sp>
          <p:nvSpPr>
            <p:cNvPr id="5" name="Rectangle 4"/>
            <p:cNvSpPr/>
            <p:nvPr/>
          </p:nvSpPr>
          <p:spPr bwMode="gray">
            <a:xfrm>
              <a:off x="5989637" y="967459"/>
              <a:ext cx="4701381" cy="933593"/>
            </a:xfrm>
            <a:prstGeom prst="rect">
              <a:avLst/>
            </a:prstGeom>
            <a:gradFill>
              <a:gsLst>
                <a:gs pos="95575">
                  <a:schemeClr val="accent2">
                    <a:alpha val="87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DaaS</a:t>
              </a:r>
            </a:p>
          </p:txBody>
        </p:sp>
        <p:sp>
          <p:nvSpPr>
            <p:cNvPr id="25" name="Rectangle 24"/>
            <p:cNvSpPr/>
            <p:nvPr/>
          </p:nvSpPr>
          <p:spPr bwMode="gray">
            <a:xfrm>
              <a:off x="5980842" y="2018908"/>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SaaS</a:t>
              </a:r>
            </a:p>
          </p:txBody>
        </p:sp>
        <p:sp>
          <p:nvSpPr>
            <p:cNvPr id="26" name="Rectangle 25"/>
            <p:cNvSpPr/>
            <p:nvPr/>
          </p:nvSpPr>
          <p:spPr bwMode="gray">
            <a:xfrm>
              <a:off x="5989638" y="3070357"/>
              <a:ext cx="4701381" cy="933593"/>
            </a:xfrm>
            <a:prstGeom prst="rect">
              <a:avLst/>
            </a:prstGeom>
            <a:gradFill>
              <a:gsLst>
                <a:gs pos="95575">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PaaS</a:t>
              </a:r>
            </a:p>
          </p:txBody>
        </p:sp>
        <p:sp>
          <p:nvSpPr>
            <p:cNvPr id="35" name="Rectangle 34"/>
            <p:cNvSpPr/>
            <p:nvPr/>
          </p:nvSpPr>
          <p:spPr bwMode="gray">
            <a:xfrm>
              <a:off x="5989638" y="4116509"/>
              <a:ext cx="4701381" cy="933593"/>
            </a:xfrm>
            <a:prstGeom prst="rect">
              <a:avLst/>
            </a:prstGeom>
            <a:gradFill>
              <a:gsLst>
                <a:gs pos="95575">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IaaS</a:t>
              </a:r>
            </a:p>
          </p:txBody>
        </p:sp>
      </p:grpSp>
      <p:grpSp>
        <p:nvGrpSpPr>
          <p:cNvPr id="6" name="Group 5"/>
          <p:cNvGrpSpPr>
            <a:grpSpLocks noChangeAspect="1"/>
          </p:cNvGrpSpPr>
          <p:nvPr/>
        </p:nvGrpSpPr>
        <p:grpSpPr bwMode="gray">
          <a:xfrm>
            <a:off x="4991665" y="1061506"/>
            <a:ext cx="3033980" cy="2686064"/>
            <a:chOff x="5980842" y="967459"/>
            <a:chExt cx="4710177" cy="4082643"/>
          </a:xfrm>
          <a:effectLst>
            <a:outerShdw blurRad="228600" dist="266700" dir="8100000" algn="tr" rotWithShape="0">
              <a:prstClr val="black">
                <a:alpha val="40000"/>
              </a:prstClr>
            </a:outerShdw>
          </a:effectLst>
          <a:scene3d>
            <a:camera prst="perspectiveContrastingRightFacing">
              <a:rot lat="20952000" lon="19746000" rev="372000"/>
            </a:camera>
            <a:lightRig rig="balanced" dir="t">
              <a:rot lat="0" lon="0" rev="18600000"/>
            </a:lightRig>
          </a:scene3d>
        </p:grpSpPr>
        <p:sp>
          <p:nvSpPr>
            <p:cNvPr id="28" name="Rectangle 27"/>
            <p:cNvSpPr/>
            <p:nvPr/>
          </p:nvSpPr>
          <p:spPr bwMode="gray">
            <a:xfrm>
              <a:off x="5989637" y="967459"/>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DaaS</a:t>
              </a:r>
            </a:p>
          </p:txBody>
        </p:sp>
        <p:sp>
          <p:nvSpPr>
            <p:cNvPr id="29" name="Rectangle 28"/>
            <p:cNvSpPr/>
            <p:nvPr/>
          </p:nvSpPr>
          <p:spPr bwMode="gray">
            <a:xfrm>
              <a:off x="5980842" y="2018908"/>
              <a:ext cx="4701381" cy="933593"/>
            </a:xfrm>
            <a:prstGeom prst="rect">
              <a:avLst/>
            </a:prstGeom>
            <a:gradFill>
              <a:gsLst>
                <a:gs pos="95575">
                  <a:schemeClr val="accent2">
                    <a:alpha val="86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8255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4100" dirty="0">
                  <a:solidFill>
                    <a:srgbClr val="FFFFFF"/>
                  </a:solidFill>
                </a:rPr>
                <a:t>SaaS</a:t>
              </a:r>
            </a:p>
          </p:txBody>
        </p:sp>
        <p:sp>
          <p:nvSpPr>
            <p:cNvPr id="30" name="Rectangle 29"/>
            <p:cNvSpPr/>
            <p:nvPr/>
          </p:nvSpPr>
          <p:spPr bwMode="gray">
            <a:xfrm>
              <a:off x="5989638" y="3070357"/>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PaaS</a:t>
              </a:r>
            </a:p>
          </p:txBody>
        </p:sp>
        <p:sp>
          <p:nvSpPr>
            <p:cNvPr id="31" name="Rectangle 30"/>
            <p:cNvSpPr/>
            <p:nvPr/>
          </p:nvSpPr>
          <p:spPr bwMode="gray">
            <a:xfrm>
              <a:off x="5989638" y="4116509"/>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IaaS</a:t>
              </a:r>
            </a:p>
          </p:txBody>
        </p:sp>
      </p:grpSp>
      <p:cxnSp>
        <p:nvCxnSpPr>
          <p:cNvPr id="23" name="Straight Connector 22"/>
          <p:cNvCxnSpPr>
            <a:cxnSpLocks/>
          </p:cNvCxnSpPr>
          <p:nvPr/>
        </p:nvCxnSpPr>
        <p:spPr>
          <a:xfrm>
            <a:off x="4442032" y="2102372"/>
            <a:ext cx="494675" cy="0"/>
          </a:xfrm>
          <a:prstGeom prst="line">
            <a:avLst/>
          </a:prstGeom>
          <a:ln w="41275">
            <a:solidFill>
              <a:schemeClr val="accent5"/>
            </a:solidFill>
            <a:miter lim="800000"/>
            <a:tailEnd type="ova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58391" y="838343"/>
            <a:ext cx="3972394" cy="3252189"/>
          </a:xfrm>
          <a:prstGeom prst="rect">
            <a:avLst/>
          </a:prstGeom>
          <a:solidFill>
            <a:schemeClr val="accent5"/>
          </a:solidFill>
          <a:ln w="19050">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5704" tIns="205704" rIns="205704" bIns="205704" numCol="1" spcCol="0" rtlCol="0" fromWordArt="0" anchor="t" anchorCtr="0" forceAA="0" compatLnSpc="1">
            <a:prstTxWarp prst="textNoShape">
              <a:avLst/>
            </a:prstTxWarp>
            <a:noAutofit/>
          </a:bodyPr>
          <a:lstStyle/>
          <a:p>
            <a:pPr>
              <a:lnSpc>
                <a:spcPct val="90000"/>
              </a:lnSpc>
            </a:pPr>
            <a:r>
              <a:rPr lang="en-US" altLang="zh-TW" sz="2400" b="1" dirty="0"/>
              <a:t>Software-as-a-Service</a:t>
            </a:r>
          </a:p>
          <a:p>
            <a:pPr>
              <a:lnSpc>
                <a:spcPct val="90000"/>
              </a:lnSpc>
            </a:pPr>
            <a:endParaRPr lang="en-US" altLang="zh-TW" sz="2400" b="1" dirty="0"/>
          </a:p>
          <a:p>
            <a:r>
              <a:rPr lang="en-US" dirty="0"/>
              <a:t>Applications are designed for end-users, delivered over the web</a:t>
            </a:r>
            <a:endParaRPr lang="en-US" sz="2100" dirty="0">
              <a:solidFill>
                <a:schemeClr val="tx1">
                  <a:lumMod val="50000"/>
                </a:schemeClr>
              </a:solidFill>
              <a:latin typeface="Calibri" charset="0"/>
              <a:cs typeface="Calibri" charset="0"/>
            </a:endParaRPr>
          </a:p>
          <a:p>
            <a:pPr>
              <a:lnSpc>
                <a:spcPct val="90000"/>
              </a:lnSpc>
            </a:pPr>
            <a:r>
              <a:rPr lang="en-US" sz="1500" dirty="0"/>
              <a:t>&lt; Provide an example of an Oracle SAAS product in market today&gt;</a:t>
            </a:r>
          </a:p>
          <a:p>
            <a:pPr>
              <a:lnSpc>
                <a:spcPct val="90000"/>
              </a:lnSpc>
            </a:pPr>
            <a:r>
              <a:rPr lang="en-US" sz="1500" dirty="0"/>
              <a:t>&lt;Who does Oracle compete with in this area&gt;</a:t>
            </a:r>
          </a:p>
          <a:p>
            <a:pPr>
              <a:lnSpc>
                <a:spcPct val="90000"/>
              </a:lnSpc>
            </a:pPr>
            <a:r>
              <a:rPr lang="en-US" sz="1500" dirty="0"/>
              <a:t>&lt; One reason why SAAS is  good for the organization&gt;</a:t>
            </a:r>
          </a:p>
          <a:p>
            <a:endParaRPr lang="en-US" dirty="0"/>
          </a:p>
        </p:txBody>
      </p:sp>
    </p:spTree>
    <p:extLst>
      <p:ext uri="{BB962C8B-B14F-4D97-AF65-F5344CB8AC3E}">
        <p14:creationId xmlns:p14="http://schemas.microsoft.com/office/powerpoint/2010/main" val="954190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1195" y="165"/>
            <a:ext cx="9141619" cy="5142161"/>
          </a:xfrm>
          <a:prstGeom prst="rect">
            <a:avLst/>
          </a:prstGeom>
          <a:ln w="19050">
            <a:noFill/>
          </a:ln>
          <a:effectLst/>
        </p:spPr>
      </p:pic>
      <p:sp>
        <p:nvSpPr>
          <p:cNvPr id="54" name="Rectangle 53" descr="Full slide 4-color photo can be inserted here"/>
          <p:cNvSpPr/>
          <p:nvPr/>
        </p:nvSpPr>
        <p:spPr bwMode="gray">
          <a:xfrm>
            <a:off x="161923" y="129232"/>
            <a:ext cx="8829678" cy="4660653"/>
          </a:xfrm>
          <a:prstGeom prst="rect">
            <a:avLst/>
          </a:prstGeom>
          <a:solidFill>
            <a:schemeClr val="accent4">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4" tIns="45712" rIns="91424" bIns="45712" rtlCol="0" anchor="ctr"/>
          <a:lstStyle/>
          <a:p>
            <a:pPr algn="ctr"/>
            <a:endParaRPr sz="1400" dirty="0">
              <a:solidFill>
                <a:srgbClr val="FFFFFF"/>
              </a:solidFill>
            </a:endParaRPr>
          </a:p>
        </p:txBody>
      </p:sp>
      <p:grpSp>
        <p:nvGrpSpPr>
          <p:cNvPr id="2" name="Border"/>
          <p:cNvGrpSpPr/>
          <p:nvPr/>
        </p:nvGrpSpPr>
        <p:grpSpPr bwMode="gray">
          <a:xfrm>
            <a:off x="977" y="0"/>
            <a:ext cx="9142049" cy="5143500"/>
            <a:chOff x="-287" y="0"/>
            <a:chExt cx="12189399" cy="6858000"/>
          </a:xfrm>
        </p:grpSpPr>
        <p:sp>
          <p:nvSpPr>
            <p:cNvPr id="45" name="Rectangle 44"/>
            <p:cNvSpPr/>
            <p:nvPr/>
          </p:nvSpPr>
          <p:spPr bwMode="gray">
            <a:xfrm>
              <a:off x="-287" y="0"/>
              <a:ext cx="193962"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6" name="Rectangle 45"/>
            <p:cNvSpPr/>
            <p:nvPr/>
          </p:nvSpPr>
          <p:spPr bwMode="gray">
            <a:xfrm>
              <a:off x="11995151" y="5854"/>
              <a:ext cx="193960" cy="68521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7" name="Rectangle 46"/>
            <p:cNvSpPr/>
            <p:nvPr/>
          </p:nvSpPr>
          <p:spPr bwMode="gray">
            <a:xfrm>
              <a:off x="-286" y="6400800"/>
              <a:ext cx="12189396" cy="4572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sp>
          <p:nvSpPr>
            <p:cNvPr id="48" name="Rectangle 47"/>
            <p:cNvSpPr/>
            <p:nvPr/>
          </p:nvSpPr>
          <p:spPr bwMode="gray">
            <a:xfrm>
              <a:off x="-286" y="0"/>
              <a:ext cx="12189398" cy="19202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400" dirty="0">
                <a:solidFill>
                  <a:srgbClr val="FFFFFF"/>
                </a:solidFill>
              </a:endParaRPr>
            </a:p>
          </p:txBody>
        </p:sp>
      </p:grpSp>
      <p:sp>
        <p:nvSpPr>
          <p:cNvPr id="52" name="Slide Number Placeholder 5"/>
          <p:cNvSpPr>
            <a:spLocks noGrp="1"/>
          </p:cNvSpPr>
          <p:nvPr>
            <p:ph type="sldNum" sz="quarter" idx="12"/>
          </p:nvPr>
        </p:nvSpPr>
        <p:spPr bwMode="gray">
          <a:xfrm>
            <a:off x="8458200" y="4917186"/>
            <a:ext cx="286246" cy="137160"/>
          </a:xfrm>
          <a:prstGeom prst="rect">
            <a:avLst/>
          </a:prstGeom>
        </p:spPr>
        <p:txBody>
          <a:bodyPr vert="horz" wrap="none" lIns="0" tIns="0" rIns="0" bIns="0" rtlCol="0" anchor="ctr"/>
          <a:lstStyle>
            <a:lvl1pPr algn="r">
              <a:defRPr sz="600">
                <a:solidFill>
                  <a:schemeClr val="tx1">
                    <a:lumMod val="60000"/>
                    <a:lumOff val="40000"/>
                  </a:schemeClr>
                </a:solidFill>
              </a:defRPr>
            </a:lvl1pPr>
          </a:lstStyle>
          <a:p>
            <a:fld id="{C51EAA63-D034-42AE-91FA-B13B9518C7BE}" type="slidenum">
              <a:rPr>
                <a:solidFill>
                  <a:srgbClr val="5F5F5F">
                    <a:lumMod val="60000"/>
                    <a:lumOff val="40000"/>
                  </a:srgbClr>
                </a:solidFill>
              </a:rPr>
              <a:pPr/>
              <a:t>6</a:t>
            </a:fld>
            <a:endParaRPr dirty="0">
              <a:solidFill>
                <a:srgbClr val="5F5F5F">
                  <a:lumMod val="60000"/>
                  <a:lumOff val="40000"/>
                </a:srgbClr>
              </a:solidFill>
            </a:endParaRPr>
          </a:p>
        </p:txBody>
      </p:sp>
      <p:sp>
        <p:nvSpPr>
          <p:cNvPr id="50" name="TextBox 49"/>
          <p:cNvSpPr txBox="1"/>
          <p:nvPr/>
        </p:nvSpPr>
        <p:spPr bwMode="gray">
          <a:xfrm>
            <a:off x="4493420" y="4917186"/>
            <a:ext cx="2090738" cy="137160"/>
          </a:xfrm>
          <a:prstGeom prst="rect">
            <a:avLst/>
          </a:prstGeom>
          <a:noFill/>
        </p:spPr>
        <p:txBody>
          <a:bodyPr wrap="none" lIns="0" tIns="0" rIns="0" bIns="0" rtlCol="0" anchor="ctr" anchorCtr="0">
            <a:noAutofit/>
          </a:bodyPr>
          <a:lstStyle/>
          <a:p>
            <a:r>
              <a:rPr lang="en-US" sz="600" dirty="0">
                <a:solidFill>
                  <a:srgbClr val="5F5F5F">
                    <a:lumMod val="60000"/>
                    <a:lumOff val="40000"/>
                  </a:srgbClr>
                </a:solidFill>
              </a:rPr>
              <a:t>Copyright © 2017 </a:t>
            </a:r>
            <a:r>
              <a:rPr sz="600" dirty="0">
                <a:solidFill>
                  <a:srgbClr val="5F5F5F">
                    <a:lumMod val="60000"/>
                    <a:lumOff val="40000"/>
                  </a:srgbClr>
                </a:solidFill>
              </a:rPr>
              <a:t>Oracle and/or its affiliates. All rights reserved.  |</a:t>
            </a:r>
          </a:p>
        </p:txBody>
      </p:sp>
      <p:pic>
        <p:nvPicPr>
          <p:cNvPr id="37" name="Picture 36" descr="Oracle logo in white on red staging background"/>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398956" y="4697730"/>
            <a:ext cx="1218854" cy="445770"/>
          </a:xfrm>
          <a:prstGeom prst="rect">
            <a:avLst/>
          </a:prstGeom>
        </p:spPr>
      </p:pic>
      <p:sp>
        <p:nvSpPr>
          <p:cNvPr id="55" name="TextBox 54"/>
          <p:cNvSpPr txBox="1"/>
          <p:nvPr/>
        </p:nvSpPr>
        <p:spPr bwMode="gray">
          <a:xfrm>
            <a:off x="470393" y="2810032"/>
            <a:ext cx="3011015" cy="833285"/>
          </a:xfrm>
          <a:prstGeom prst="rect">
            <a:avLst/>
          </a:prstGeom>
          <a:noFill/>
        </p:spPr>
        <p:txBody>
          <a:bodyPr wrap="square" lIns="0" tIns="0" rIns="0" bIns="0" rtlCol="0" anchor="t" anchorCtr="0">
            <a:noAutofit/>
          </a:bodyPr>
          <a:lstStyle/>
          <a:p>
            <a:pPr algn="ctr">
              <a:lnSpc>
                <a:spcPct val="80000"/>
              </a:lnSpc>
            </a:pPr>
            <a:r>
              <a:rPr lang="en-US" sz="5000" dirty="0">
                <a:solidFill>
                  <a:srgbClr val="FFFFFF"/>
                </a:solidFill>
                <a:ea typeface="Calibri" charset="0"/>
                <a:cs typeface="Calibri" charset="0"/>
              </a:rPr>
              <a:t>CLOUD</a:t>
            </a:r>
          </a:p>
        </p:txBody>
      </p:sp>
      <p:pic>
        <p:nvPicPr>
          <p:cNvPr id="56" name="Picture 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bwMode="gray">
          <a:xfrm>
            <a:off x="596334" y="2169770"/>
            <a:ext cx="2965852" cy="421151"/>
          </a:xfrm>
          <a:prstGeom prst="rect">
            <a:avLst/>
          </a:prstGeom>
        </p:spPr>
      </p:pic>
      <p:sp>
        <p:nvSpPr>
          <p:cNvPr id="22" name="TextBox 21"/>
          <p:cNvSpPr txBox="1"/>
          <p:nvPr/>
        </p:nvSpPr>
        <p:spPr bwMode="gray">
          <a:xfrm>
            <a:off x="734047" y="791627"/>
            <a:ext cx="2642822" cy="884473"/>
          </a:xfrm>
          <a:prstGeom prst="rect">
            <a:avLst/>
          </a:prstGeom>
          <a:noFill/>
        </p:spPr>
        <p:txBody>
          <a:bodyPr wrap="square" lIns="0" tIns="0" rIns="0" bIns="0" rtlCol="0" anchor="t" anchorCtr="0">
            <a:noAutofit/>
          </a:bodyPr>
          <a:lstStyle/>
          <a:p>
            <a:pPr algn="ctr">
              <a:lnSpc>
                <a:spcPct val="90000"/>
              </a:lnSpc>
            </a:pPr>
            <a:r>
              <a:rPr lang="en-US" sz="3000" dirty="0">
                <a:solidFill>
                  <a:srgbClr val="FFFFFF"/>
                </a:solidFill>
                <a:ea typeface="Calibri" charset="0"/>
                <a:cs typeface="Calibri" charset="0"/>
              </a:rPr>
              <a:t>The Most Complete Cloud</a:t>
            </a:r>
          </a:p>
        </p:txBody>
      </p:sp>
      <p:cxnSp>
        <p:nvCxnSpPr>
          <p:cNvPr id="3" name="Straight Connector 2"/>
          <p:cNvCxnSpPr>
            <a:cxnSpLocks/>
          </p:cNvCxnSpPr>
          <p:nvPr/>
        </p:nvCxnSpPr>
        <p:spPr bwMode="gray">
          <a:xfrm>
            <a:off x="458391" y="2693787"/>
            <a:ext cx="3500438"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53" name="Freeform 5"/>
          <p:cNvSpPr>
            <a:spLocks/>
          </p:cNvSpPr>
          <p:nvPr/>
        </p:nvSpPr>
        <p:spPr bwMode="gray">
          <a:xfrm>
            <a:off x="3601992" y="725596"/>
            <a:ext cx="5579705" cy="3235868"/>
          </a:xfrm>
          <a:custGeom>
            <a:avLst/>
            <a:gdLst>
              <a:gd name="T0" fmla="*/ 670 w 1276"/>
              <a:gd name="T1" fmla="*/ 739 h 739"/>
              <a:gd name="T2" fmla="*/ 300 w 1276"/>
              <a:gd name="T3" fmla="*/ 739 h 739"/>
              <a:gd name="T4" fmla="*/ 57 w 1276"/>
              <a:gd name="T5" fmla="*/ 593 h 739"/>
              <a:gd name="T6" fmla="*/ 103 w 1276"/>
              <a:gd name="T7" fmla="*/ 278 h 739"/>
              <a:gd name="T8" fmla="*/ 300 w 1276"/>
              <a:gd name="T9" fmla="*/ 196 h 739"/>
              <a:gd name="T10" fmla="*/ 310 w 1276"/>
              <a:gd name="T11" fmla="*/ 189 h 739"/>
              <a:gd name="T12" fmla="*/ 521 w 1276"/>
              <a:gd name="T13" fmla="*/ 16 h 739"/>
              <a:gd name="T14" fmla="*/ 794 w 1276"/>
              <a:gd name="T15" fmla="*/ 154 h 739"/>
              <a:gd name="T16" fmla="*/ 805 w 1276"/>
              <a:gd name="T17" fmla="*/ 160 h 739"/>
              <a:gd name="T18" fmla="*/ 1036 w 1276"/>
              <a:gd name="T19" fmla="*/ 272 h 739"/>
              <a:gd name="T20" fmla="*/ 1049 w 1276"/>
              <a:gd name="T21" fmla="*/ 278 h 739"/>
              <a:gd name="T22" fmla="*/ 1263 w 1276"/>
              <a:gd name="T23" fmla="*/ 459 h 739"/>
              <a:gd name="T24" fmla="*/ 1208 w 1276"/>
              <a:gd name="T25" fmla="*/ 668 h 739"/>
              <a:gd name="T26" fmla="*/ 1065 w 1276"/>
              <a:gd name="T27" fmla="*/ 737 h 739"/>
              <a:gd name="T28" fmla="*/ 1039 w 1276"/>
              <a:gd name="T29" fmla="*/ 739 h 739"/>
              <a:gd name="T30" fmla="*/ 670 w 1276"/>
              <a:gd name="T31" fmla="*/ 739 h 7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6" h="739">
                <a:moveTo>
                  <a:pt x="670" y="739"/>
                </a:moveTo>
                <a:cubicBezTo>
                  <a:pt x="547" y="739"/>
                  <a:pt x="424" y="739"/>
                  <a:pt x="300" y="739"/>
                </a:cubicBezTo>
                <a:cubicBezTo>
                  <a:pt x="192" y="737"/>
                  <a:pt x="109" y="689"/>
                  <a:pt x="57" y="593"/>
                </a:cubicBezTo>
                <a:cubicBezTo>
                  <a:pt x="0" y="492"/>
                  <a:pt x="21" y="359"/>
                  <a:pt x="103" y="278"/>
                </a:cubicBezTo>
                <a:cubicBezTo>
                  <a:pt x="158" y="223"/>
                  <a:pt x="223" y="196"/>
                  <a:pt x="300" y="196"/>
                </a:cubicBezTo>
                <a:cubicBezTo>
                  <a:pt x="305" y="196"/>
                  <a:pt x="307" y="194"/>
                  <a:pt x="310" y="189"/>
                </a:cubicBezTo>
                <a:cubicBezTo>
                  <a:pt x="348" y="92"/>
                  <a:pt x="419" y="34"/>
                  <a:pt x="521" y="16"/>
                </a:cubicBezTo>
                <a:cubicBezTo>
                  <a:pt x="631" y="0"/>
                  <a:pt x="742" y="57"/>
                  <a:pt x="794" y="154"/>
                </a:cubicBezTo>
                <a:cubicBezTo>
                  <a:pt x="797" y="158"/>
                  <a:pt x="800" y="160"/>
                  <a:pt x="805" y="160"/>
                </a:cubicBezTo>
                <a:cubicBezTo>
                  <a:pt x="901" y="158"/>
                  <a:pt x="979" y="196"/>
                  <a:pt x="1036" y="272"/>
                </a:cubicBezTo>
                <a:cubicBezTo>
                  <a:pt x="1039" y="276"/>
                  <a:pt x="1042" y="278"/>
                  <a:pt x="1049" y="278"/>
                </a:cubicBezTo>
                <a:cubicBezTo>
                  <a:pt x="1154" y="278"/>
                  <a:pt x="1245" y="356"/>
                  <a:pt x="1263" y="459"/>
                </a:cubicBezTo>
                <a:cubicBezTo>
                  <a:pt x="1276" y="537"/>
                  <a:pt x="1259" y="608"/>
                  <a:pt x="1208" y="668"/>
                </a:cubicBezTo>
                <a:cubicBezTo>
                  <a:pt x="1170" y="710"/>
                  <a:pt x="1122" y="733"/>
                  <a:pt x="1065" y="737"/>
                </a:cubicBezTo>
                <a:cubicBezTo>
                  <a:pt x="1057" y="739"/>
                  <a:pt x="1047" y="739"/>
                  <a:pt x="1039" y="739"/>
                </a:cubicBezTo>
                <a:cubicBezTo>
                  <a:pt x="915" y="739"/>
                  <a:pt x="794" y="739"/>
                  <a:pt x="670" y="739"/>
                </a:cubicBezTo>
                <a:close/>
              </a:path>
            </a:pathLst>
          </a:custGeom>
          <a:gradFill>
            <a:gsLst>
              <a:gs pos="95575">
                <a:schemeClr val="accent5">
                  <a:alpha val="78000"/>
                </a:schemeClr>
              </a:gs>
              <a:gs pos="1000">
                <a:schemeClr val="bg2"/>
              </a:gs>
              <a:gs pos="42000">
                <a:schemeClr val="bg2"/>
              </a:gs>
            </a:gsLst>
            <a:lin ang="0" scaled="0"/>
          </a:gradFill>
          <a:ln w="76200" cap="flat">
            <a:noFill/>
            <a:prstDash val="solid"/>
            <a:miter lim="800000"/>
            <a:headEnd/>
            <a:tailEnd/>
          </a:ln>
          <a:effectLst>
            <a:outerShdw blurRad="368300" dist="419100" dir="8100000" algn="tr" rotWithShape="0">
              <a:prstClr val="black">
                <a:alpha val="40000"/>
              </a:prstClr>
            </a:outerShdw>
          </a:effectLst>
          <a:scene3d>
            <a:camera prst="perspectiveHeroicExtremeRightFacing" fov="2700000">
              <a:rot lat="21546000" lon="19471383" rev="176530"/>
            </a:camera>
            <a:lightRig rig="threePt" dir="t"/>
          </a:scene3d>
          <a:sp3d extrusionH="730250">
            <a:bevelT/>
          </a:sp3d>
          <a:extLst/>
        </p:spPr>
        <p:txBody>
          <a:bodyPr vert="horz" wrap="square" lIns="68568" tIns="34285" rIns="68568" bIns="34285" numCol="1" anchor="t" anchorCtr="0" compatLnSpc="1">
            <a:prstTxWarp prst="textNoShape">
              <a:avLst/>
            </a:prstTxWarp>
          </a:bodyPr>
          <a:lstStyle/>
          <a:p>
            <a:endParaRPr lang="en-US" sz="1400" dirty="0">
              <a:solidFill>
                <a:srgbClr val="5F5F5F"/>
              </a:solidFill>
            </a:endParaRPr>
          </a:p>
        </p:txBody>
      </p:sp>
      <p:grpSp>
        <p:nvGrpSpPr>
          <p:cNvPr id="4" name="Group 5"/>
          <p:cNvGrpSpPr/>
          <p:nvPr/>
        </p:nvGrpSpPr>
        <p:grpSpPr bwMode="gray">
          <a:xfrm>
            <a:off x="4919160" y="1273929"/>
            <a:ext cx="2689676" cy="2381243"/>
            <a:chOff x="5980842" y="967459"/>
            <a:chExt cx="4710177" cy="4082643"/>
          </a:xfrm>
          <a:effectLst>
            <a:outerShdw blurRad="228600" dist="266700" dir="8100000" algn="tr" rotWithShape="0">
              <a:prstClr val="black">
                <a:alpha val="40000"/>
              </a:prstClr>
            </a:outerShdw>
          </a:effectLst>
          <a:scene3d>
            <a:camera prst="perspectiveContrastingRightFacing">
              <a:rot lat="20952000" lon="19746000" rev="372000"/>
            </a:camera>
            <a:lightRig rig="balanced" dir="t">
              <a:rot lat="0" lon="0" rev="18600000"/>
            </a:lightRig>
          </a:scene3d>
        </p:grpSpPr>
        <p:sp>
          <p:nvSpPr>
            <p:cNvPr id="5" name="Rectangle 4"/>
            <p:cNvSpPr/>
            <p:nvPr/>
          </p:nvSpPr>
          <p:spPr bwMode="gray">
            <a:xfrm>
              <a:off x="5989637" y="967459"/>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DaaS</a:t>
              </a:r>
            </a:p>
          </p:txBody>
        </p:sp>
        <p:sp>
          <p:nvSpPr>
            <p:cNvPr id="25" name="Rectangle 24"/>
            <p:cNvSpPr/>
            <p:nvPr/>
          </p:nvSpPr>
          <p:spPr bwMode="gray">
            <a:xfrm>
              <a:off x="5980842" y="2018908"/>
              <a:ext cx="4701381" cy="933593"/>
            </a:xfrm>
            <a:prstGeom prst="rect">
              <a:avLst/>
            </a:prstGeom>
            <a:gradFill>
              <a:gsLst>
                <a:gs pos="95575">
                  <a:schemeClr val="accent2">
                    <a:alpha val="86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SaaS</a:t>
              </a:r>
            </a:p>
          </p:txBody>
        </p:sp>
        <p:sp>
          <p:nvSpPr>
            <p:cNvPr id="26" name="Rectangle 25"/>
            <p:cNvSpPr/>
            <p:nvPr/>
          </p:nvSpPr>
          <p:spPr bwMode="gray">
            <a:xfrm>
              <a:off x="5989638" y="3070357"/>
              <a:ext cx="4701381" cy="933593"/>
            </a:xfrm>
            <a:prstGeom prst="rect">
              <a:avLst/>
            </a:prstGeom>
            <a:gradFill>
              <a:gsLst>
                <a:gs pos="95575">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PaaS</a:t>
              </a:r>
            </a:p>
          </p:txBody>
        </p:sp>
        <p:sp>
          <p:nvSpPr>
            <p:cNvPr id="35" name="Rectangle 34"/>
            <p:cNvSpPr/>
            <p:nvPr/>
          </p:nvSpPr>
          <p:spPr bwMode="gray">
            <a:xfrm>
              <a:off x="5989638" y="4116509"/>
              <a:ext cx="4701381" cy="933593"/>
            </a:xfrm>
            <a:prstGeom prst="rect">
              <a:avLst/>
            </a:prstGeom>
            <a:gradFill>
              <a:gsLst>
                <a:gs pos="95575">
                  <a:schemeClr val="accent2"/>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solidFill>
                </a:rPr>
                <a:t>IaaS</a:t>
              </a:r>
            </a:p>
          </p:txBody>
        </p:sp>
      </p:grpSp>
      <p:sp>
        <p:nvSpPr>
          <p:cNvPr id="23" name="TextBox 22"/>
          <p:cNvSpPr txBox="1"/>
          <p:nvPr/>
        </p:nvSpPr>
        <p:spPr bwMode="gray">
          <a:xfrm>
            <a:off x="470393" y="2810032"/>
            <a:ext cx="3011015" cy="833285"/>
          </a:xfrm>
          <a:prstGeom prst="rect">
            <a:avLst/>
          </a:prstGeom>
          <a:noFill/>
        </p:spPr>
        <p:txBody>
          <a:bodyPr wrap="square" lIns="0" tIns="0" rIns="0" bIns="0" rtlCol="0" anchor="t" anchorCtr="0">
            <a:noAutofit/>
          </a:bodyPr>
          <a:lstStyle/>
          <a:p>
            <a:pPr algn="ctr">
              <a:lnSpc>
                <a:spcPct val="80000"/>
              </a:lnSpc>
            </a:pPr>
            <a:r>
              <a:rPr lang="en-US" sz="5000" dirty="0">
                <a:solidFill>
                  <a:srgbClr val="FFFFFF"/>
                </a:solidFill>
                <a:ea typeface="Calibri" charset="0"/>
                <a:cs typeface="Calibri" charset="0"/>
              </a:rPr>
              <a:t>CLOUD</a:t>
            </a:r>
          </a:p>
        </p:txBody>
      </p:sp>
      <p:pic>
        <p:nvPicPr>
          <p:cNvPr id="24" name="Picture 2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bwMode="gray">
          <a:xfrm>
            <a:off x="596334" y="2169770"/>
            <a:ext cx="2965852" cy="421151"/>
          </a:xfrm>
          <a:prstGeom prst="rect">
            <a:avLst/>
          </a:prstGeom>
        </p:spPr>
      </p:pic>
      <p:sp>
        <p:nvSpPr>
          <p:cNvPr id="27" name="TextBox 26"/>
          <p:cNvSpPr txBox="1"/>
          <p:nvPr/>
        </p:nvSpPr>
        <p:spPr bwMode="gray">
          <a:xfrm>
            <a:off x="734047" y="791627"/>
            <a:ext cx="2642822" cy="884473"/>
          </a:xfrm>
          <a:prstGeom prst="rect">
            <a:avLst/>
          </a:prstGeom>
          <a:noFill/>
        </p:spPr>
        <p:txBody>
          <a:bodyPr wrap="square" lIns="0" tIns="0" rIns="0" bIns="0" rtlCol="0" anchor="t" anchorCtr="0">
            <a:noAutofit/>
          </a:bodyPr>
          <a:lstStyle/>
          <a:p>
            <a:pPr algn="ctr">
              <a:lnSpc>
                <a:spcPct val="90000"/>
              </a:lnSpc>
            </a:pPr>
            <a:r>
              <a:rPr lang="en-US" sz="3000" dirty="0">
                <a:solidFill>
                  <a:srgbClr val="FFFFFF"/>
                </a:solidFill>
                <a:ea typeface="Calibri" charset="0"/>
                <a:cs typeface="Calibri" charset="0"/>
              </a:rPr>
              <a:t>The Most Complete Cloud</a:t>
            </a:r>
          </a:p>
        </p:txBody>
      </p:sp>
      <p:cxnSp>
        <p:nvCxnSpPr>
          <p:cNvPr id="28" name="Straight Connector 27"/>
          <p:cNvCxnSpPr>
            <a:cxnSpLocks/>
          </p:cNvCxnSpPr>
          <p:nvPr/>
        </p:nvCxnSpPr>
        <p:spPr bwMode="gray">
          <a:xfrm>
            <a:off x="458391" y="2693787"/>
            <a:ext cx="3500438" cy="0"/>
          </a:xfrm>
          <a:prstGeom prst="line">
            <a:avLst/>
          </a:prstGeom>
          <a:ln w="19050">
            <a:solidFill>
              <a:schemeClr val="bg1"/>
            </a:solidFill>
            <a:miter lim="800000"/>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458391" y="838343"/>
            <a:ext cx="3972394" cy="3252189"/>
          </a:xfrm>
          <a:prstGeom prst="rect">
            <a:avLst/>
          </a:prstGeom>
          <a:solidFill>
            <a:schemeClr val="accent5"/>
          </a:solidFill>
          <a:ln w="19050">
            <a:noFill/>
            <a:miter lim="800000"/>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5704" tIns="205704" rIns="205704" bIns="205704" numCol="1" spcCol="0" rtlCol="0" fromWordArt="0" anchor="t" anchorCtr="0" forceAA="0" compatLnSpc="1">
            <a:prstTxWarp prst="textNoShape">
              <a:avLst/>
            </a:prstTxWarp>
            <a:noAutofit/>
          </a:bodyPr>
          <a:lstStyle/>
          <a:p>
            <a:pPr>
              <a:lnSpc>
                <a:spcPct val="90000"/>
              </a:lnSpc>
            </a:pPr>
            <a:r>
              <a:rPr lang="en-US" altLang="zh-TW" sz="2400" b="1" dirty="0"/>
              <a:t>Data-as-a-Service</a:t>
            </a:r>
          </a:p>
          <a:p>
            <a:pPr>
              <a:tabLst>
                <a:tab pos="2911784" algn="l"/>
              </a:tabLst>
            </a:pPr>
            <a:r>
              <a:rPr lang="en-US" dirty="0">
                <a:solidFill>
                  <a:schemeClr val="bg1"/>
                </a:solidFill>
                <a:ea typeface="Calibri" charset="0"/>
                <a:cs typeface="Calibri" charset="0"/>
              </a:rPr>
              <a:t>Data Cloud provides data from a wide variety of Oracle and third-party sources that customers can leverage for deeper insights into their clients to enable modern marketing campaigns.</a:t>
            </a:r>
          </a:p>
          <a:p>
            <a:pPr>
              <a:tabLst>
                <a:tab pos="2911784" algn="l"/>
              </a:tabLst>
            </a:pPr>
            <a:endParaRPr lang="en-US" dirty="0">
              <a:solidFill>
                <a:schemeClr val="bg1"/>
              </a:solidFill>
              <a:ea typeface="Calibri" charset="0"/>
              <a:cs typeface="Calibri" charset="0"/>
            </a:endParaRPr>
          </a:p>
          <a:p>
            <a:pPr>
              <a:tabLst>
                <a:tab pos="2911784" algn="l"/>
              </a:tabLst>
            </a:pPr>
            <a:endParaRPr lang="en-US" dirty="0">
              <a:solidFill>
                <a:schemeClr val="bg1"/>
              </a:solidFill>
              <a:ea typeface="Calibri" charset="0"/>
              <a:cs typeface="Calibri" charset="0"/>
            </a:endParaRPr>
          </a:p>
        </p:txBody>
      </p:sp>
      <p:grpSp>
        <p:nvGrpSpPr>
          <p:cNvPr id="6" name="Group 5"/>
          <p:cNvGrpSpPr>
            <a:grpSpLocks noChangeAspect="1"/>
          </p:cNvGrpSpPr>
          <p:nvPr/>
        </p:nvGrpSpPr>
        <p:grpSpPr bwMode="gray">
          <a:xfrm>
            <a:off x="4992233" y="1106794"/>
            <a:ext cx="3033980" cy="2686064"/>
            <a:chOff x="5980842" y="967459"/>
            <a:chExt cx="4710177" cy="4082643"/>
          </a:xfrm>
          <a:effectLst>
            <a:outerShdw blurRad="228600" dist="266700" dir="8100000" algn="tr" rotWithShape="0">
              <a:prstClr val="black">
                <a:alpha val="40000"/>
              </a:prstClr>
            </a:outerShdw>
          </a:effectLst>
          <a:scene3d>
            <a:camera prst="perspectiveContrastingRightFacing">
              <a:rot lat="20952000" lon="19746000" rev="372000"/>
            </a:camera>
            <a:lightRig rig="balanced" dir="t">
              <a:rot lat="0" lon="0" rev="18600000"/>
            </a:lightRig>
          </a:scene3d>
        </p:grpSpPr>
        <p:sp>
          <p:nvSpPr>
            <p:cNvPr id="32" name="Rectangle 31"/>
            <p:cNvSpPr/>
            <p:nvPr/>
          </p:nvSpPr>
          <p:spPr bwMode="gray">
            <a:xfrm>
              <a:off x="5989637" y="967459"/>
              <a:ext cx="4701381" cy="933593"/>
            </a:xfrm>
            <a:prstGeom prst="rect">
              <a:avLst/>
            </a:prstGeom>
            <a:gradFill>
              <a:gsLst>
                <a:gs pos="95575">
                  <a:schemeClr val="accent2">
                    <a:alpha val="87000"/>
                  </a:schemeClr>
                </a:gs>
                <a:gs pos="1000">
                  <a:schemeClr val="accent1"/>
                </a:gs>
                <a:gs pos="42000">
                  <a:schemeClr val="accent1"/>
                </a:gs>
              </a:gsLst>
              <a:lin ang="0" scaled="0"/>
            </a:gradFill>
            <a:ln w="19050">
              <a:noFill/>
              <a:miter lim="800000"/>
            </a:ln>
            <a:effectLst>
              <a:outerShdw blurRad="44450" dist="27940" dir="5400000" algn="ctr">
                <a:srgbClr val="000000">
                  <a:alpha val="32000"/>
                </a:srgbClr>
              </a:outerShdw>
            </a:effectLst>
            <a:sp3d extrusionH="8255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4100" dirty="0">
                  <a:solidFill>
                    <a:srgbClr val="FFFFFF"/>
                  </a:solidFill>
                </a:rPr>
                <a:t>DaaS</a:t>
              </a:r>
            </a:p>
          </p:txBody>
        </p:sp>
        <p:sp>
          <p:nvSpPr>
            <p:cNvPr id="33" name="Rectangle 32"/>
            <p:cNvSpPr/>
            <p:nvPr/>
          </p:nvSpPr>
          <p:spPr bwMode="gray">
            <a:xfrm>
              <a:off x="5980842" y="2018908"/>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SaaS</a:t>
              </a:r>
            </a:p>
          </p:txBody>
        </p:sp>
        <p:sp>
          <p:nvSpPr>
            <p:cNvPr id="34" name="Rectangle 33"/>
            <p:cNvSpPr/>
            <p:nvPr/>
          </p:nvSpPr>
          <p:spPr bwMode="gray">
            <a:xfrm>
              <a:off x="5989638" y="3070357"/>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PaaS</a:t>
              </a:r>
            </a:p>
          </p:txBody>
        </p:sp>
        <p:sp>
          <p:nvSpPr>
            <p:cNvPr id="38" name="Rectangle 37"/>
            <p:cNvSpPr/>
            <p:nvPr/>
          </p:nvSpPr>
          <p:spPr bwMode="gray">
            <a:xfrm>
              <a:off x="5989638" y="4116509"/>
              <a:ext cx="4701381" cy="933593"/>
            </a:xfrm>
            <a:prstGeom prst="rect">
              <a:avLst/>
            </a:prstGeom>
            <a:noFill/>
            <a:ln w="19050">
              <a:noFill/>
              <a:miter lim="800000"/>
            </a:ln>
            <a:effectLst>
              <a:outerShdw blurRad="44450" dist="27940" dir="5400000" algn="ctr">
                <a:srgbClr val="000000">
                  <a:alpha val="32000"/>
                </a:srgbClr>
              </a:outerShdw>
            </a:effectLst>
            <a:sp3d extrusionH="520700">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3000" dirty="0">
                  <a:solidFill>
                    <a:srgbClr val="FFFFFF">
                      <a:alpha val="0"/>
                    </a:srgbClr>
                  </a:solidFill>
                </a:rPr>
                <a:t>IaaS</a:t>
              </a:r>
            </a:p>
          </p:txBody>
        </p:sp>
      </p:grpSp>
      <p:cxnSp>
        <p:nvCxnSpPr>
          <p:cNvPr id="29" name="Straight Connector 28"/>
          <p:cNvCxnSpPr>
            <a:cxnSpLocks/>
          </p:cNvCxnSpPr>
          <p:nvPr/>
        </p:nvCxnSpPr>
        <p:spPr>
          <a:xfrm>
            <a:off x="4430787" y="1495271"/>
            <a:ext cx="460947" cy="0"/>
          </a:xfrm>
          <a:prstGeom prst="line">
            <a:avLst/>
          </a:prstGeom>
          <a:ln w="41275">
            <a:solidFill>
              <a:schemeClr val="accent5"/>
            </a:solidFill>
            <a:miter lim="800000"/>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8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uk-UA" smtClean="0">
                <a:solidFill>
                  <a:srgbClr val="58595B"/>
                </a:solidFill>
                <a:latin typeface="Calibri"/>
              </a:rPr>
              <a:pPr/>
              <a:t>7</a:t>
            </a:fld>
            <a:endParaRPr lang="uk-UA">
              <a:solidFill>
                <a:srgbClr val="58595B"/>
              </a:solidFill>
              <a:latin typeface="Calibri"/>
            </a:endParaRPr>
          </a:p>
        </p:txBody>
      </p:sp>
      <p:sp>
        <p:nvSpPr>
          <p:cNvPr id="4" name="TextBox 3"/>
          <p:cNvSpPr txBox="1"/>
          <p:nvPr/>
        </p:nvSpPr>
        <p:spPr>
          <a:xfrm>
            <a:off x="1769616" y="645622"/>
            <a:ext cx="1444045" cy="475815"/>
          </a:xfrm>
          <a:prstGeom prst="rect">
            <a:avLst/>
          </a:prstGeom>
          <a:noFill/>
        </p:spPr>
        <p:txBody>
          <a:bodyPr wrap="square" lIns="0" tIns="0" rIns="0" bIns="0" rtlCol="0" anchor="ctr">
            <a:noAutofit/>
          </a:bodyPr>
          <a:lstStyle/>
          <a:p>
            <a:pPr algn="ctr">
              <a:lnSpc>
                <a:spcPct val="90000"/>
              </a:lnSpc>
            </a:pPr>
            <a:r>
              <a:rPr lang="en-US" sz="1500" b="1" dirty="0">
                <a:solidFill>
                  <a:srgbClr val="C00000"/>
                </a:solidFill>
                <a:cs typeface="Arial" panose="020B0604020202020204" pitchFamily="34" charset="0"/>
              </a:rPr>
              <a:t>BUSINESS CHALLENGES</a:t>
            </a:r>
            <a:endParaRPr lang="en-US" sz="1500" b="1" dirty="0">
              <a:solidFill>
                <a:srgbClr val="C00000"/>
              </a:solidFill>
              <a:cs typeface="Arial" panose="020B0604020202020204" pitchFamily="34" charset="0"/>
            </a:endParaRPr>
          </a:p>
        </p:txBody>
      </p:sp>
      <p:sp>
        <p:nvSpPr>
          <p:cNvPr id="33" name="TextBox 32"/>
          <p:cNvSpPr txBox="1"/>
          <p:nvPr/>
        </p:nvSpPr>
        <p:spPr>
          <a:xfrm>
            <a:off x="5826889" y="663743"/>
            <a:ext cx="1551367" cy="475815"/>
          </a:xfrm>
          <a:prstGeom prst="rect">
            <a:avLst/>
          </a:prstGeom>
          <a:noFill/>
        </p:spPr>
        <p:txBody>
          <a:bodyPr wrap="square" lIns="0" tIns="0" rIns="0" bIns="0" rtlCol="0" anchor="ctr">
            <a:noAutofit/>
          </a:bodyPr>
          <a:lstStyle/>
          <a:p>
            <a:pPr algn="ctr">
              <a:lnSpc>
                <a:spcPct val="90000"/>
              </a:lnSpc>
            </a:pPr>
            <a:r>
              <a:rPr lang="en-US" sz="1500" b="1" dirty="0">
                <a:solidFill>
                  <a:srgbClr val="C00000"/>
                </a:solidFill>
                <a:cs typeface="Arial" panose="020B0604020202020204" pitchFamily="34" charset="0"/>
              </a:rPr>
              <a:t>TECHNOLOGY CHANGE</a:t>
            </a:r>
          </a:p>
        </p:txBody>
      </p:sp>
      <p:sp>
        <p:nvSpPr>
          <p:cNvPr id="38" name="TextBox 37"/>
          <p:cNvSpPr txBox="1"/>
          <p:nvPr/>
        </p:nvSpPr>
        <p:spPr>
          <a:xfrm>
            <a:off x="3075031" y="3087728"/>
            <a:ext cx="2831817" cy="305449"/>
          </a:xfrm>
          <a:prstGeom prst="rect">
            <a:avLst/>
          </a:prstGeom>
          <a:noFill/>
        </p:spPr>
        <p:txBody>
          <a:bodyPr wrap="square" lIns="0" tIns="0" rIns="0" bIns="0" rtlCol="0" anchor="ctr">
            <a:noAutofit/>
          </a:bodyPr>
          <a:lstStyle/>
          <a:p>
            <a:pPr algn="ctr">
              <a:lnSpc>
                <a:spcPct val="90000"/>
              </a:lnSpc>
            </a:pPr>
            <a:r>
              <a:rPr lang="en-US" sz="1500" b="1" dirty="0">
                <a:solidFill>
                  <a:srgbClr val="C00000"/>
                </a:solidFill>
                <a:cs typeface="Arial" panose="020B0604020202020204" pitchFamily="34" charset="0"/>
              </a:rPr>
              <a:t>NEW </a:t>
            </a:r>
            <a:r>
              <a:rPr lang="en-US" sz="1500" b="1" dirty="0">
                <a:solidFill>
                  <a:srgbClr val="C00000"/>
                </a:solidFill>
                <a:cs typeface="Arial" panose="020B0604020202020204" pitchFamily="34" charset="0"/>
              </a:rPr>
              <a:t>ENTRANTS &amp; </a:t>
            </a:r>
            <a:r>
              <a:rPr lang="en-US" sz="1500" b="1" dirty="0">
                <a:solidFill>
                  <a:srgbClr val="C00000"/>
                </a:solidFill>
                <a:cs typeface="Arial" panose="020B0604020202020204" pitchFamily="34" charset="0"/>
              </a:rPr>
              <a:t>MODELS</a:t>
            </a:r>
          </a:p>
        </p:txBody>
      </p:sp>
      <p:sp>
        <p:nvSpPr>
          <p:cNvPr id="85" name="TextBox 84"/>
          <p:cNvSpPr txBox="1"/>
          <p:nvPr/>
        </p:nvSpPr>
        <p:spPr>
          <a:xfrm>
            <a:off x="882714" y="1372797"/>
            <a:ext cx="761159" cy="336176"/>
          </a:xfrm>
          <a:prstGeom prst="rect">
            <a:avLst/>
          </a:prstGeom>
          <a:noFill/>
        </p:spPr>
        <p:txBody>
          <a:bodyPr wrap="square" lIns="0" tIns="0" rIns="0" bIns="0" rtlCol="0">
            <a:noAutofit/>
          </a:bodyPr>
          <a:lstStyle/>
          <a:p>
            <a:pPr algn="r">
              <a:lnSpc>
                <a:spcPct val="90000"/>
              </a:lnSpc>
            </a:pPr>
            <a:r>
              <a:rPr lang="en-US" sz="1100" dirty="0">
                <a:solidFill>
                  <a:srgbClr val="FFFFFF"/>
                </a:solidFill>
              </a:rPr>
              <a:t>The Future </a:t>
            </a:r>
            <a:br>
              <a:rPr lang="en-US" sz="1100" dirty="0">
                <a:solidFill>
                  <a:srgbClr val="FFFFFF"/>
                </a:solidFill>
              </a:rPr>
            </a:br>
            <a:r>
              <a:rPr lang="en-US" sz="1100" dirty="0">
                <a:solidFill>
                  <a:srgbClr val="FFFFFF"/>
                </a:solidFill>
              </a:rPr>
              <a:t>of Work</a:t>
            </a:r>
            <a:endParaRPr lang="en-US" sz="1100" dirty="0">
              <a:solidFill>
                <a:srgbClr val="FFFFFF"/>
              </a:solidFill>
            </a:endParaRPr>
          </a:p>
        </p:txBody>
      </p:sp>
      <p:sp>
        <p:nvSpPr>
          <p:cNvPr id="86" name="TextBox 85"/>
          <p:cNvSpPr txBox="1"/>
          <p:nvPr/>
        </p:nvSpPr>
        <p:spPr>
          <a:xfrm>
            <a:off x="146603" y="2066730"/>
            <a:ext cx="1497271" cy="336176"/>
          </a:xfrm>
          <a:prstGeom prst="rect">
            <a:avLst/>
          </a:prstGeom>
          <a:noFill/>
        </p:spPr>
        <p:txBody>
          <a:bodyPr wrap="square" lIns="0" tIns="0" rIns="0" bIns="0" rtlCol="0">
            <a:noAutofit/>
          </a:bodyPr>
          <a:lstStyle/>
          <a:p>
            <a:pPr algn="r">
              <a:lnSpc>
                <a:spcPct val="90000"/>
              </a:lnSpc>
            </a:pPr>
            <a:r>
              <a:rPr lang="en-US" sz="1100" dirty="0">
                <a:solidFill>
                  <a:srgbClr val="FFFFFF"/>
                </a:solidFill>
              </a:rPr>
              <a:t>Exceptional</a:t>
            </a:r>
            <a:br>
              <a:rPr lang="en-US" sz="1100" dirty="0">
                <a:solidFill>
                  <a:srgbClr val="FFFFFF"/>
                </a:solidFill>
              </a:rPr>
            </a:br>
            <a:r>
              <a:rPr lang="en-US" sz="1100" dirty="0">
                <a:solidFill>
                  <a:srgbClr val="FFFFFF"/>
                </a:solidFill>
              </a:rPr>
              <a:t>C</a:t>
            </a:r>
            <a:r>
              <a:rPr lang="en-US" sz="1100" dirty="0">
                <a:solidFill>
                  <a:srgbClr val="FFFFFF"/>
                </a:solidFill>
              </a:rPr>
              <a:t>ustomer </a:t>
            </a:r>
            <a:br>
              <a:rPr lang="en-US" sz="1100" dirty="0">
                <a:solidFill>
                  <a:srgbClr val="FFFFFF"/>
                </a:solidFill>
              </a:rPr>
            </a:br>
            <a:r>
              <a:rPr lang="en-US" sz="1100" dirty="0">
                <a:solidFill>
                  <a:srgbClr val="FFFFFF"/>
                </a:solidFill>
              </a:rPr>
              <a:t>Experiences</a:t>
            </a:r>
            <a:endParaRPr lang="en-US" sz="1100" dirty="0">
              <a:solidFill>
                <a:srgbClr val="FFFFFF"/>
              </a:solidFill>
            </a:endParaRPr>
          </a:p>
        </p:txBody>
      </p:sp>
      <p:sp>
        <p:nvSpPr>
          <p:cNvPr id="87" name="TextBox 86"/>
          <p:cNvSpPr txBox="1"/>
          <p:nvPr/>
        </p:nvSpPr>
        <p:spPr>
          <a:xfrm>
            <a:off x="3130980" y="1307128"/>
            <a:ext cx="1377586" cy="336176"/>
          </a:xfrm>
          <a:prstGeom prst="rect">
            <a:avLst/>
          </a:prstGeom>
          <a:noFill/>
        </p:spPr>
        <p:txBody>
          <a:bodyPr wrap="square" lIns="0" tIns="0" rIns="0" bIns="0" rtlCol="0">
            <a:noAutofit/>
          </a:bodyPr>
          <a:lstStyle/>
          <a:p>
            <a:pPr>
              <a:lnSpc>
                <a:spcPct val="90000"/>
              </a:lnSpc>
            </a:pPr>
            <a:r>
              <a:rPr lang="en-US" sz="1100" dirty="0">
                <a:solidFill>
                  <a:srgbClr val="FFFFFF"/>
                </a:solidFill>
              </a:rPr>
              <a:t>Digital Supply </a:t>
            </a:r>
            <a:br>
              <a:rPr lang="en-US" sz="1100" dirty="0">
                <a:solidFill>
                  <a:srgbClr val="FFFFFF"/>
                </a:solidFill>
              </a:rPr>
            </a:br>
            <a:r>
              <a:rPr lang="en-US" sz="1100" dirty="0">
                <a:solidFill>
                  <a:srgbClr val="FFFFFF"/>
                </a:solidFill>
              </a:rPr>
              <a:t>Chains and </a:t>
            </a:r>
            <a:br>
              <a:rPr lang="en-US" sz="1100" dirty="0">
                <a:solidFill>
                  <a:srgbClr val="FFFFFF"/>
                </a:solidFill>
              </a:rPr>
            </a:br>
            <a:r>
              <a:rPr lang="en-US" sz="1100" dirty="0">
                <a:solidFill>
                  <a:srgbClr val="FFFFFF"/>
                </a:solidFill>
              </a:rPr>
              <a:t>Operating </a:t>
            </a:r>
            <a:r>
              <a:rPr lang="en-US" sz="1100" dirty="0">
                <a:solidFill>
                  <a:srgbClr val="FFFFFF"/>
                </a:solidFill>
              </a:rPr>
              <a:t>M</a:t>
            </a:r>
            <a:r>
              <a:rPr lang="en-US" sz="1100" dirty="0">
                <a:solidFill>
                  <a:srgbClr val="FFFFFF"/>
                </a:solidFill>
              </a:rPr>
              <a:t>odels</a:t>
            </a:r>
            <a:endParaRPr lang="en-US" sz="1100" dirty="0">
              <a:solidFill>
                <a:srgbClr val="FFFFFF"/>
              </a:solidFill>
            </a:endParaRPr>
          </a:p>
        </p:txBody>
      </p:sp>
      <p:grpSp>
        <p:nvGrpSpPr>
          <p:cNvPr id="63" name="Group 62"/>
          <p:cNvGrpSpPr/>
          <p:nvPr/>
        </p:nvGrpSpPr>
        <p:grpSpPr>
          <a:xfrm>
            <a:off x="1690937" y="1223714"/>
            <a:ext cx="629057" cy="628893"/>
            <a:chOff x="756362" y="2054011"/>
            <a:chExt cx="1116075" cy="1116075"/>
          </a:xfrm>
        </p:grpSpPr>
        <p:sp>
          <p:nvSpPr>
            <p:cNvPr id="62" name="Oval 61"/>
            <p:cNvSpPr/>
            <p:nvPr/>
          </p:nvSpPr>
          <p:spPr bwMode="gray">
            <a:xfrm>
              <a:off x="756362" y="2054011"/>
              <a:ext cx="1116075" cy="1116075"/>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59" name="Freeform 2"/>
            <p:cNvSpPr>
              <a:spLocks noChangeArrowheads="1"/>
            </p:cNvSpPr>
            <p:nvPr/>
          </p:nvSpPr>
          <p:spPr bwMode="auto">
            <a:xfrm>
              <a:off x="961711" y="2270690"/>
              <a:ext cx="682715" cy="682715"/>
            </a:xfrm>
            <a:custGeom>
              <a:avLst/>
              <a:gdLst>
                <a:gd name="T0" fmla="*/ 427 w 2541"/>
                <a:gd name="T1" fmla="*/ 517 h 2541"/>
                <a:gd name="T2" fmla="*/ 348 w 2541"/>
                <a:gd name="T3" fmla="*/ 567 h 2541"/>
                <a:gd name="T4" fmla="*/ 268 w 2541"/>
                <a:gd name="T5" fmla="*/ 517 h 2541"/>
                <a:gd name="T6" fmla="*/ 10 w 2541"/>
                <a:gd name="T7" fmla="*/ 934 h 2541"/>
                <a:gd name="T8" fmla="*/ 79 w 2541"/>
                <a:gd name="T9" fmla="*/ 1459 h 2541"/>
                <a:gd name="T10" fmla="*/ 60 w 2541"/>
                <a:gd name="T11" fmla="*/ 1370 h 2541"/>
                <a:gd name="T12" fmla="*/ 90 w 2541"/>
                <a:gd name="T13" fmla="*/ 1261 h 2541"/>
                <a:gd name="T14" fmla="*/ 129 w 2541"/>
                <a:gd name="T15" fmla="*/ 1667 h 2541"/>
                <a:gd name="T16" fmla="*/ 595 w 2541"/>
                <a:gd name="T17" fmla="*/ 1053 h 2541"/>
                <a:gd name="T18" fmla="*/ 517 w 2541"/>
                <a:gd name="T19" fmla="*/ 963 h 2541"/>
                <a:gd name="T20" fmla="*/ 546 w 2541"/>
                <a:gd name="T21" fmla="*/ 993 h 2541"/>
                <a:gd name="T22" fmla="*/ 438 w 2541"/>
                <a:gd name="T23" fmla="*/ 2372 h 2541"/>
                <a:gd name="T24" fmla="*/ 507 w 2541"/>
                <a:gd name="T25" fmla="*/ 1708 h 2541"/>
                <a:gd name="T26" fmla="*/ 189 w 2541"/>
                <a:gd name="T27" fmla="*/ 1708 h 2541"/>
                <a:gd name="T28" fmla="*/ 298 w 2541"/>
                <a:gd name="T29" fmla="*/ 2362 h 2541"/>
                <a:gd name="T30" fmla="*/ 228 w 2541"/>
                <a:gd name="T31" fmla="*/ 2252 h 2541"/>
                <a:gd name="T32" fmla="*/ 367 w 2541"/>
                <a:gd name="T33" fmla="*/ 139 h 2541"/>
                <a:gd name="T34" fmla="*/ 417 w 2541"/>
                <a:gd name="T35" fmla="*/ 309 h 2541"/>
                <a:gd name="T36" fmla="*/ 219 w 2541"/>
                <a:gd name="T37" fmla="*/ 339 h 2541"/>
                <a:gd name="T38" fmla="*/ 1687 w 2541"/>
                <a:gd name="T39" fmla="*/ 2482 h 2541"/>
                <a:gd name="T40" fmla="*/ 1528 w 2541"/>
                <a:gd name="T41" fmla="*/ 2411 h 2541"/>
                <a:gd name="T42" fmla="*/ 1162 w 2541"/>
                <a:gd name="T43" fmla="*/ 129 h 2541"/>
                <a:gd name="T44" fmla="*/ 1409 w 2541"/>
                <a:gd name="T45" fmla="*/ 199 h 2541"/>
                <a:gd name="T46" fmla="*/ 1291 w 2541"/>
                <a:gd name="T47" fmla="*/ 397 h 2541"/>
                <a:gd name="T48" fmla="*/ 1280 w 2541"/>
                <a:gd name="T49" fmla="*/ 397 h 2541"/>
                <a:gd name="T50" fmla="*/ 1182 w 2541"/>
                <a:gd name="T51" fmla="*/ 288 h 2541"/>
                <a:gd name="T52" fmla="*/ 1083 w 2541"/>
                <a:gd name="T53" fmla="*/ 2411 h 2541"/>
                <a:gd name="T54" fmla="*/ 973 w 2541"/>
                <a:gd name="T55" fmla="*/ 2540 h 2541"/>
                <a:gd name="T56" fmla="*/ 1667 w 2541"/>
                <a:gd name="T57" fmla="*/ 1270 h 2541"/>
                <a:gd name="T58" fmla="*/ 1577 w 2541"/>
                <a:gd name="T59" fmla="*/ 1450 h 2541"/>
                <a:gd name="T60" fmla="*/ 1568 w 2541"/>
                <a:gd name="T61" fmla="*/ 1399 h 2541"/>
                <a:gd name="T62" fmla="*/ 1528 w 2541"/>
                <a:gd name="T63" fmla="*/ 924 h 2541"/>
                <a:gd name="T64" fmla="*/ 1053 w 2541"/>
                <a:gd name="T65" fmla="*/ 2362 h 2541"/>
                <a:gd name="T66" fmla="*/ 1012 w 2541"/>
                <a:gd name="T67" fmla="*/ 1399 h 2541"/>
                <a:gd name="T68" fmla="*/ 982 w 2541"/>
                <a:gd name="T69" fmla="*/ 1429 h 2541"/>
                <a:gd name="T70" fmla="*/ 982 w 2541"/>
                <a:gd name="T71" fmla="*/ 1519 h 2541"/>
                <a:gd name="T72" fmla="*/ 903 w 2541"/>
                <a:gd name="T73" fmla="*/ 1955 h 2541"/>
                <a:gd name="T74" fmla="*/ 894 w 2541"/>
                <a:gd name="T75" fmla="*/ 1319 h 2541"/>
                <a:gd name="T76" fmla="*/ 1152 w 2541"/>
                <a:gd name="T77" fmla="*/ 427 h 2541"/>
                <a:gd name="T78" fmla="*/ 1291 w 2541"/>
                <a:gd name="T79" fmla="*/ 438 h 2541"/>
                <a:gd name="T80" fmla="*/ 1418 w 2541"/>
                <a:gd name="T81" fmla="*/ 427 h 2541"/>
                <a:gd name="T82" fmla="*/ 2540 w 2541"/>
                <a:gd name="T83" fmla="*/ 1310 h 2541"/>
                <a:gd name="T84" fmla="*/ 2461 w 2541"/>
                <a:gd name="T85" fmla="*/ 1439 h 2541"/>
                <a:gd name="T86" fmla="*/ 2452 w 2541"/>
                <a:gd name="T87" fmla="*/ 1390 h 2541"/>
                <a:gd name="T88" fmla="*/ 2411 w 2541"/>
                <a:gd name="T89" fmla="*/ 934 h 2541"/>
                <a:gd name="T90" fmla="*/ 2411 w 2541"/>
                <a:gd name="T91" fmla="*/ 1191 h 2541"/>
                <a:gd name="T92" fmla="*/ 1985 w 2541"/>
                <a:gd name="T93" fmla="*/ 1191 h 2541"/>
                <a:gd name="T94" fmla="*/ 1985 w 2541"/>
                <a:gd name="T95" fmla="*/ 934 h 2541"/>
                <a:gd name="T96" fmla="*/ 1945 w 2541"/>
                <a:gd name="T97" fmla="*/ 1390 h 2541"/>
                <a:gd name="T98" fmla="*/ 1936 w 2541"/>
                <a:gd name="T99" fmla="*/ 1439 h 2541"/>
                <a:gd name="T100" fmla="*/ 1865 w 2541"/>
                <a:gd name="T101" fmla="*/ 1261 h 2541"/>
                <a:gd name="T102" fmla="*/ 2114 w 2541"/>
                <a:gd name="T103" fmla="*/ 526 h 2541"/>
                <a:gd name="T104" fmla="*/ 2282 w 2541"/>
                <a:gd name="T105" fmla="*/ 526 h 2541"/>
                <a:gd name="T106" fmla="*/ 2531 w 2541"/>
                <a:gd name="T107" fmla="*/ 934 h 2541"/>
                <a:gd name="T108" fmla="*/ 2173 w 2541"/>
                <a:gd name="T109" fmla="*/ 1826 h 2541"/>
                <a:gd name="T110" fmla="*/ 2065 w 2541"/>
                <a:gd name="T111" fmla="*/ 2422 h 2541"/>
                <a:gd name="T112" fmla="*/ 2044 w 2541"/>
                <a:gd name="T113" fmla="*/ 1826 h 2541"/>
                <a:gd name="T114" fmla="*/ 2293 w 2541"/>
                <a:gd name="T115" fmla="*/ 2372 h 2541"/>
                <a:gd name="T116" fmla="*/ 2224 w 2541"/>
                <a:gd name="T117" fmla="*/ 2252 h 2541"/>
                <a:gd name="T118" fmla="*/ 2441 w 2541"/>
                <a:gd name="T119" fmla="*/ 2362 h 2541"/>
                <a:gd name="T120" fmla="*/ 2224 w 2541"/>
                <a:gd name="T121" fmla="*/ 139 h 2541"/>
                <a:gd name="T122" fmla="*/ 2273 w 2541"/>
                <a:gd name="T123" fmla="*/ 309 h 2541"/>
                <a:gd name="T124" fmla="*/ 2074 w 2541"/>
                <a:gd name="T125" fmla="*/ 339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1" h="2541">
                  <a:moveTo>
                    <a:pt x="765" y="834"/>
                  </a:moveTo>
                  <a:lnTo>
                    <a:pt x="765" y="834"/>
                  </a:lnTo>
                  <a:cubicBezTo>
                    <a:pt x="606" y="616"/>
                    <a:pt x="606" y="616"/>
                    <a:pt x="606" y="616"/>
                  </a:cubicBezTo>
                  <a:cubicBezTo>
                    <a:pt x="595" y="595"/>
                    <a:pt x="576" y="586"/>
                    <a:pt x="556" y="576"/>
                  </a:cubicBezTo>
                  <a:cubicBezTo>
                    <a:pt x="427" y="517"/>
                    <a:pt x="427" y="517"/>
                    <a:pt x="427" y="517"/>
                  </a:cubicBezTo>
                  <a:cubicBezTo>
                    <a:pt x="487" y="645"/>
                    <a:pt x="487" y="645"/>
                    <a:pt x="487" y="645"/>
                  </a:cubicBezTo>
                  <a:cubicBezTo>
                    <a:pt x="447" y="645"/>
                    <a:pt x="447" y="645"/>
                    <a:pt x="447" y="645"/>
                  </a:cubicBezTo>
                  <a:cubicBezTo>
                    <a:pt x="367" y="834"/>
                    <a:pt x="367" y="834"/>
                    <a:pt x="367" y="834"/>
                  </a:cubicBezTo>
                  <a:cubicBezTo>
                    <a:pt x="397" y="556"/>
                    <a:pt x="397" y="556"/>
                    <a:pt x="397" y="556"/>
                  </a:cubicBezTo>
                  <a:cubicBezTo>
                    <a:pt x="387" y="556"/>
                    <a:pt x="367" y="567"/>
                    <a:pt x="348" y="567"/>
                  </a:cubicBezTo>
                  <a:cubicBezTo>
                    <a:pt x="318" y="567"/>
                    <a:pt x="298" y="556"/>
                    <a:pt x="288" y="556"/>
                  </a:cubicBezTo>
                  <a:cubicBezTo>
                    <a:pt x="318" y="834"/>
                    <a:pt x="318" y="834"/>
                    <a:pt x="318" y="834"/>
                  </a:cubicBezTo>
                  <a:cubicBezTo>
                    <a:pt x="249" y="645"/>
                    <a:pt x="249" y="645"/>
                    <a:pt x="249" y="645"/>
                  </a:cubicBezTo>
                  <a:cubicBezTo>
                    <a:pt x="208" y="645"/>
                    <a:pt x="208" y="645"/>
                    <a:pt x="208" y="645"/>
                  </a:cubicBezTo>
                  <a:cubicBezTo>
                    <a:pt x="268" y="517"/>
                    <a:pt x="268" y="517"/>
                    <a:pt x="268" y="517"/>
                  </a:cubicBezTo>
                  <a:lnTo>
                    <a:pt x="258" y="526"/>
                  </a:lnTo>
                  <a:lnTo>
                    <a:pt x="258" y="526"/>
                  </a:lnTo>
                  <a:cubicBezTo>
                    <a:pt x="129" y="576"/>
                    <a:pt x="129" y="576"/>
                    <a:pt x="129" y="576"/>
                  </a:cubicBezTo>
                  <a:cubicBezTo>
                    <a:pt x="100" y="595"/>
                    <a:pt x="70" y="625"/>
                    <a:pt x="70" y="655"/>
                  </a:cubicBezTo>
                  <a:cubicBezTo>
                    <a:pt x="10" y="934"/>
                    <a:pt x="10" y="934"/>
                    <a:pt x="10" y="934"/>
                  </a:cubicBezTo>
                  <a:cubicBezTo>
                    <a:pt x="10" y="1261"/>
                    <a:pt x="10" y="1261"/>
                    <a:pt x="10" y="1261"/>
                  </a:cubicBezTo>
                  <a:cubicBezTo>
                    <a:pt x="0" y="1310"/>
                    <a:pt x="0" y="1310"/>
                    <a:pt x="0" y="1310"/>
                  </a:cubicBezTo>
                  <a:cubicBezTo>
                    <a:pt x="10" y="1399"/>
                    <a:pt x="10" y="1399"/>
                    <a:pt x="10" y="1399"/>
                  </a:cubicBezTo>
                  <a:cubicBezTo>
                    <a:pt x="10" y="1409"/>
                    <a:pt x="21" y="1420"/>
                    <a:pt x="30" y="1429"/>
                  </a:cubicBezTo>
                  <a:cubicBezTo>
                    <a:pt x="79" y="1459"/>
                    <a:pt x="79" y="1459"/>
                    <a:pt x="79" y="1459"/>
                  </a:cubicBezTo>
                  <a:cubicBezTo>
                    <a:pt x="79" y="1439"/>
                    <a:pt x="79" y="1439"/>
                    <a:pt x="79" y="1439"/>
                  </a:cubicBezTo>
                  <a:cubicBezTo>
                    <a:pt x="79" y="1429"/>
                    <a:pt x="79" y="1429"/>
                    <a:pt x="70" y="1420"/>
                  </a:cubicBezTo>
                  <a:cubicBezTo>
                    <a:pt x="49" y="1399"/>
                    <a:pt x="49" y="1399"/>
                    <a:pt x="49" y="1399"/>
                  </a:cubicBezTo>
                  <a:cubicBezTo>
                    <a:pt x="60" y="1330"/>
                    <a:pt x="60" y="1330"/>
                    <a:pt x="60" y="1330"/>
                  </a:cubicBezTo>
                  <a:cubicBezTo>
                    <a:pt x="60" y="1370"/>
                    <a:pt x="60" y="1370"/>
                    <a:pt x="60" y="1370"/>
                  </a:cubicBezTo>
                  <a:cubicBezTo>
                    <a:pt x="60" y="1379"/>
                    <a:pt x="79" y="1390"/>
                    <a:pt x="90" y="1390"/>
                  </a:cubicBezTo>
                  <a:lnTo>
                    <a:pt x="90" y="1390"/>
                  </a:lnTo>
                  <a:cubicBezTo>
                    <a:pt x="90" y="1310"/>
                    <a:pt x="90" y="1310"/>
                    <a:pt x="90" y="1310"/>
                  </a:cubicBezTo>
                  <a:cubicBezTo>
                    <a:pt x="70" y="1261"/>
                    <a:pt x="70" y="1261"/>
                    <a:pt x="70" y="1261"/>
                  </a:cubicBezTo>
                  <a:cubicBezTo>
                    <a:pt x="90" y="1261"/>
                    <a:pt x="90" y="1261"/>
                    <a:pt x="90" y="1261"/>
                  </a:cubicBezTo>
                  <a:cubicBezTo>
                    <a:pt x="129" y="934"/>
                    <a:pt x="129" y="934"/>
                    <a:pt x="129" y="934"/>
                  </a:cubicBezTo>
                  <a:cubicBezTo>
                    <a:pt x="159" y="765"/>
                    <a:pt x="159" y="765"/>
                    <a:pt x="159" y="765"/>
                  </a:cubicBezTo>
                  <a:cubicBezTo>
                    <a:pt x="189" y="894"/>
                    <a:pt x="189" y="894"/>
                    <a:pt x="189" y="894"/>
                  </a:cubicBezTo>
                  <a:cubicBezTo>
                    <a:pt x="129" y="1191"/>
                    <a:pt x="129" y="1191"/>
                    <a:pt x="129" y="1191"/>
                  </a:cubicBezTo>
                  <a:cubicBezTo>
                    <a:pt x="129" y="1667"/>
                    <a:pt x="129" y="1667"/>
                    <a:pt x="129" y="1667"/>
                  </a:cubicBezTo>
                  <a:cubicBezTo>
                    <a:pt x="567" y="1667"/>
                    <a:pt x="567" y="1667"/>
                    <a:pt x="567" y="1667"/>
                  </a:cubicBezTo>
                  <a:cubicBezTo>
                    <a:pt x="567" y="1191"/>
                    <a:pt x="567" y="1191"/>
                    <a:pt x="567" y="1191"/>
                  </a:cubicBezTo>
                  <a:cubicBezTo>
                    <a:pt x="537" y="1072"/>
                    <a:pt x="537" y="1072"/>
                    <a:pt x="537" y="1072"/>
                  </a:cubicBezTo>
                  <a:cubicBezTo>
                    <a:pt x="556" y="1083"/>
                    <a:pt x="576" y="1072"/>
                    <a:pt x="586" y="1062"/>
                  </a:cubicBezTo>
                  <a:cubicBezTo>
                    <a:pt x="595" y="1053"/>
                    <a:pt x="595" y="1053"/>
                    <a:pt x="595" y="1053"/>
                  </a:cubicBezTo>
                  <a:cubicBezTo>
                    <a:pt x="754" y="883"/>
                    <a:pt x="754" y="883"/>
                    <a:pt x="754" y="883"/>
                  </a:cubicBezTo>
                  <a:cubicBezTo>
                    <a:pt x="765" y="864"/>
                    <a:pt x="774" y="844"/>
                    <a:pt x="765" y="834"/>
                  </a:cubicBezTo>
                  <a:close/>
                  <a:moveTo>
                    <a:pt x="546" y="993"/>
                  </a:moveTo>
                  <a:lnTo>
                    <a:pt x="546" y="993"/>
                  </a:lnTo>
                  <a:cubicBezTo>
                    <a:pt x="517" y="963"/>
                    <a:pt x="517" y="963"/>
                    <a:pt x="517" y="963"/>
                  </a:cubicBezTo>
                  <a:cubicBezTo>
                    <a:pt x="507" y="894"/>
                    <a:pt x="507" y="894"/>
                    <a:pt x="507" y="894"/>
                  </a:cubicBezTo>
                  <a:lnTo>
                    <a:pt x="507" y="894"/>
                  </a:lnTo>
                  <a:cubicBezTo>
                    <a:pt x="526" y="765"/>
                    <a:pt x="526" y="765"/>
                    <a:pt x="526" y="765"/>
                  </a:cubicBezTo>
                  <a:cubicBezTo>
                    <a:pt x="636" y="855"/>
                    <a:pt x="636" y="855"/>
                    <a:pt x="636" y="855"/>
                  </a:cubicBezTo>
                  <a:lnTo>
                    <a:pt x="546" y="993"/>
                  </a:lnTo>
                  <a:close/>
                  <a:moveTo>
                    <a:pt x="595" y="2381"/>
                  </a:moveTo>
                  <a:lnTo>
                    <a:pt x="595" y="2381"/>
                  </a:lnTo>
                  <a:cubicBezTo>
                    <a:pt x="595" y="2392"/>
                    <a:pt x="595" y="2392"/>
                    <a:pt x="595" y="2392"/>
                  </a:cubicBezTo>
                  <a:cubicBezTo>
                    <a:pt x="496" y="2392"/>
                    <a:pt x="496" y="2392"/>
                    <a:pt x="496" y="2392"/>
                  </a:cubicBezTo>
                  <a:cubicBezTo>
                    <a:pt x="466" y="2392"/>
                    <a:pt x="457" y="2392"/>
                    <a:pt x="438" y="2372"/>
                  </a:cubicBezTo>
                  <a:cubicBezTo>
                    <a:pt x="408" y="2342"/>
                    <a:pt x="408" y="2342"/>
                    <a:pt x="408" y="2342"/>
                  </a:cubicBezTo>
                  <a:cubicBezTo>
                    <a:pt x="408" y="2392"/>
                    <a:pt x="408" y="2392"/>
                    <a:pt x="408" y="2392"/>
                  </a:cubicBezTo>
                  <a:cubicBezTo>
                    <a:pt x="367" y="2392"/>
                    <a:pt x="367" y="2392"/>
                    <a:pt x="367" y="2392"/>
                  </a:cubicBezTo>
                  <a:cubicBezTo>
                    <a:pt x="367" y="1708"/>
                    <a:pt x="367" y="1708"/>
                    <a:pt x="367" y="1708"/>
                  </a:cubicBezTo>
                  <a:cubicBezTo>
                    <a:pt x="507" y="1708"/>
                    <a:pt x="507" y="1708"/>
                    <a:pt x="507" y="1708"/>
                  </a:cubicBezTo>
                  <a:cubicBezTo>
                    <a:pt x="457" y="2252"/>
                    <a:pt x="457" y="2252"/>
                    <a:pt x="457" y="2252"/>
                  </a:cubicBezTo>
                  <a:cubicBezTo>
                    <a:pt x="546" y="2342"/>
                    <a:pt x="546" y="2342"/>
                    <a:pt x="546" y="2342"/>
                  </a:cubicBezTo>
                  <a:cubicBezTo>
                    <a:pt x="586" y="2362"/>
                    <a:pt x="586" y="2362"/>
                    <a:pt x="586" y="2362"/>
                  </a:cubicBezTo>
                  <a:cubicBezTo>
                    <a:pt x="595" y="2372"/>
                    <a:pt x="595" y="2372"/>
                    <a:pt x="595" y="2381"/>
                  </a:cubicBezTo>
                  <a:close/>
                  <a:moveTo>
                    <a:pt x="189" y="1708"/>
                  </a:moveTo>
                  <a:lnTo>
                    <a:pt x="189" y="1708"/>
                  </a:lnTo>
                  <a:cubicBezTo>
                    <a:pt x="318" y="1708"/>
                    <a:pt x="318" y="1708"/>
                    <a:pt x="318" y="1708"/>
                  </a:cubicBezTo>
                  <a:cubicBezTo>
                    <a:pt x="318" y="2303"/>
                    <a:pt x="318" y="2303"/>
                    <a:pt x="318" y="2303"/>
                  </a:cubicBezTo>
                  <a:cubicBezTo>
                    <a:pt x="318" y="2312"/>
                    <a:pt x="318" y="2323"/>
                    <a:pt x="307" y="2332"/>
                  </a:cubicBezTo>
                  <a:cubicBezTo>
                    <a:pt x="298" y="2362"/>
                    <a:pt x="298" y="2362"/>
                    <a:pt x="298" y="2362"/>
                  </a:cubicBezTo>
                  <a:cubicBezTo>
                    <a:pt x="279" y="2402"/>
                    <a:pt x="249" y="2422"/>
                    <a:pt x="208" y="2422"/>
                  </a:cubicBezTo>
                  <a:cubicBezTo>
                    <a:pt x="178" y="2422"/>
                    <a:pt x="178" y="2422"/>
                    <a:pt x="178" y="2422"/>
                  </a:cubicBezTo>
                  <a:cubicBezTo>
                    <a:pt x="169" y="2422"/>
                    <a:pt x="159" y="2411"/>
                    <a:pt x="169" y="2402"/>
                  </a:cubicBezTo>
                  <a:cubicBezTo>
                    <a:pt x="178" y="2372"/>
                    <a:pt x="178" y="2372"/>
                    <a:pt x="178" y="2372"/>
                  </a:cubicBezTo>
                  <a:cubicBezTo>
                    <a:pt x="228" y="2252"/>
                    <a:pt x="228" y="2252"/>
                    <a:pt x="228" y="2252"/>
                  </a:cubicBezTo>
                  <a:lnTo>
                    <a:pt x="189" y="1708"/>
                  </a:lnTo>
                  <a:close/>
                  <a:moveTo>
                    <a:pt x="178" y="298"/>
                  </a:moveTo>
                  <a:lnTo>
                    <a:pt x="178" y="298"/>
                  </a:lnTo>
                  <a:cubicBezTo>
                    <a:pt x="178" y="169"/>
                    <a:pt x="268" y="120"/>
                    <a:pt x="348" y="120"/>
                  </a:cubicBezTo>
                  <a:cubicBezTo>
                    <a:pt x="367" y="139"/>
                    <a:pt x="367" y="139"/>
                    <a:pt x="367" y="139"/>
                  </a:cubicBezTo>
                  <a:cubicBezTo>
                    <a:pt x="457" y="139"/>
                    <a:pt x="507" y="199"/>
                    <a:pt x="507" y="309"/>
                  </a:cubicBezTo>
                  <a:cubicBezTo>
                    <a:pt x="507" y="358"/>
                    <a:pt x="496" y="438"/>
                    <a:pt x="477" y="477"/>
                  </a:cubicBezTo>
                  <a:cubicBezTo>
                    <a:pt x="387" y="477"/>
                    <a:pt x="387" y="477"/>
                    <a:pt x="387" y="477"/>
                  </a:cubicBezTo>
                  <a:cubicBezTo>
                    <a:pt x="438" y="447"/>
                    <a:pt x="447" y="378"/>
                    <a:pt x="447" y="328"/>
                  </a:cubicBezTo>
                  <a:cubicBezTo>
                    <a:pt x="447" y="318"/>
                    <a:pt x="438" y="309"/>
                    <a:pt x="417" y="309"/>
                  </a:cubicBezTo>
                  <a:cubicBezTo>
                    <a:pt x="397" y="309"/>
                    <a:pt x="397" y="309"/>
                    <a:pt x="397" y="309"/>
                  </a:cubicBezTo>
                  <a:cubicBezTo>
                    <a:pt x="337" y="309"/>
                    <a:pt x="298" y="259"/>
                    <a:pt x="298" y="208"/>
                  </a:cubicBezTo>
                  <a:cubicBezTo>
                    <a:pt x="249" y="229"/>
                    <a:pt x="249" y="268"/>
                    <a:pt x="249" y="288"/>
                  </a:cubicBezTo>
                  <a:cubicBezTo>
                    <a:pt x="249" y="288"/>
                    <a:pt x="249" y="298"/>
                    <a:pt x="249" y="309"/>
                  </a:cubicBezTo>
                  <a:cubicBezTo>
                    <a:pt x="228" y="309"/>
                    <a:pt x="219" y="328"/>
                    <a:pt x="219" y="339"/>
                  </a:cubicBezTo>
                  <a:cubicBezTo>
                    <a:pt x="228" y="367"/>
                    <a:pt x="228" y="367"/>
                    <a:pt x="228" y="367"/>
                  </a:cubicBezTo>
                  <a:cubicBezTo>
                    <a:pt x="228" y="388"/>
                    <a:pt x="238" y="397"/>
                    <a:pt x="258" y="397"/>
                  </a:cubicBezTo>
                  <a:cubicBezTo>
                    <a:pt x="258" y="417"/>
                    <a:pt x="268" y="438"/>
                    <a:pt x="279" y="457"/>
                  </a:cubicBezTo>
                  <a:cubicBezTo>
                    <a:pt x="199" y="427"/>
                    <a:pt x="178" y="358"/>
                    <a:pt x="178" y="298"/>
                  </a:cubicBezTo>
                  <a:close/>
                  <a:moveTo>
                    <a:pt x="1687" y="2482"/>
                  </a:moveTo>
                  <a:lnTo>
                    <a:pt x="1687" y="2482"/>
                  </a:lnTo>
                  <a:cubicBezTo>
                    <a:pt x="1687" y="2501"/>
                    <a:pt x="1687" y="2501"/>
                    <a:pt x="1687" y="2501"/>
                  </a:cubicBezTo>
                  <a:cubicBezTo>
                    <a:pt x="1369" y="2501"/>
                    <a:pt x="1369" y="2501"/>
                    <a:pt x="1369" y="2501"/>
                  </a:cubicBezTo>
                  <a:cubicBezTo>
                    <a:pt x="1369" y="2411"/>
                    <a:pt x="1369" y="2411"/>
                    <a:pt x="1369" y="2411"/>
                  </a:cubicBezTo>
                  <a:cubicBezTo>
                    <a:pt x="1528" y="2411"/>
                    <a:pt x="1528" y="2411"/>
                    <a:pt x="1528" y="2411"/>
                  </a:cubicBezTo>
                  <a:cubicBezTo>
                    <a:pt x="1667" y="2452"/>
                    <a:pt x="1667" y="2452"/>
                    <a:pt x="1667" y="2452"/>
                  </a:cubicBezTo>
                  <a:cubicBezTo>
                    <a:pt x="1678" y="2461"/>
                    <a:pt x="1687" y="2471"/>
                    <a:pt x="1687" y="2482"/>
                  </a:cubicBezTo>
                  <a:close/>
                  <a:moveTo>
                    <a:pt x="1171" y="199"/>
                  </a:moveTo>
                  <a:lnTo>
                    <a:pt x="1171" y="199"/>
                  </a:lnTo>
                  <a:cubicBezTo>
                    <a:pt x="1162" y="189"/>
                    <a:pt x="1162" y="159"/>
                    <a:pt x="1162" y="129"/>
                  </a:cubicBezTo>
                  <a:cubicBezTo>
                    <a:pt x="1162" y="120"/>
                    <a:pt x="1162" y="120"/>
                    <a:pt x="1162" y="120"/>
                  </a:cubicBezTo>
                  <a:cubicBezTo>
                    <a:pt x="1162" y="120"/>
                    <a:pt x="1162" y="10"/>
                    <a:pt x="1291" y="0"/>
                  </a:cubicBezTo>
                  <a:cubicBezTo>
                    <a:pt x="1310" y="30"/>
                    <a:pt x="1310" y="30"/>
                    <a:pt x="1310" y="30"/>
                  </a:cubicBezTo>
                  <a:cubicBezTo>
                    <a:pt x="1369" y="30"/>
                    <a:pt x="1409" y="79"/>
                    <a:pt x="1409" y="129"/>
                  </a:cubicBezTo>
                  <a:cubicBezTo>
                    <a:pt x="1409" y="159"/>
                    <a:pt x="1409" y="189"/>
                    <a:pt x="1409" y="199"/>
                  </a:cubicBezTo>
                  <a:cubicBezTo>
                    <a:pt x="1409" y="208"/>
                    <a:pt x="1418" y="219"/>
                    <a:pt x="1418" y="229"/>
                  </a:cubicBezTo>
                  <a:cubicBezTo>
                    <a:pt x="1409" y="268"/>
                    <a:pt x="1409" y="268"/>
                    <a:pt x="1409" y="268"/>
                  </a:cubicBezTo>
                  <a:cubicBezTo>
                    <a:pt x="1409" y="279"/>
                    <a:pt x="1399" y="288"/>
                    <a:pt x="1390" y="288"/>
                  </a:cubicBezTo>
                  <a:lnTo>
                    <a:pt x="1390" y="288"/>
                  </a:lnTo>
                  <a:cubicBezTo>
                    <a:pt x="1369" y="388"/>
                    <a:pt x="1300" y="397"/>
                    <a:pt x="1291" y="397"/>
                  </a:cubicBezTo>
                  <a:lnTo>
                    <a:pt x="1291" y="397"/>
                  </a:lnTo>
                  <a:lnTo>
                    <a:pt x="1291" y="397"/>
                  </a:lnTo>
                  <a:lnTo>
                    <a:pt x="1291" y="397"/>
                  </a:lnTo>
                  <a:lnTo>
                    <a:pt x="1291" y="397"/>
                  </a:lnTo>
                  <a:cubicBezTo>
                    <a:pt x="1280" y="397"/>
                    <a:pt x="1280" y="397"/>
                    <a:pt x="1280" y="397"/>
                  </a:cubicBezTo>
                  <a:lnTo>
                    <a:pt x="1280" y="397"/>
                  </a:lnTo>
                  <a:lnTo>
                    <a:pt x="1280" y="397"/>
                  </a:lnTo>
                  <a:lnTo>
                    <a:pt x="1280" y="397"/>
                  </a:lnTo>
                  <a:lnTo>
                    <a:pt x="1280" y="397"/>
                  </a:lnTo>
                  <a:cubicBezTo>
                    <a:pt x="1270" y="397"/>
                    <a:pt x="1201" y="388"/>
                    <a:pt x="1182" y="288"/>
                  </a:cubicBezTo>
                  <a:lnTo>
                    <a:pt x="1182" y="288"/>
                  </a:lnTo>
                  <a:cubicBezTo>
                    <a:pt x="1171" y="288"/>
                    <a:pt x="1162" y="279"/>
                    <a:pt x="1162" y="268"/>
                  </a:cubicBezTo>
                  <a:cubicBezTo>
                    <a:pt x="1152" y="229"/>
                    <a:pt x="1152" y="229"/>
                    <a:pt x="1152" y="229"/>
                  </a:cubicBezTo>
                  <a:cubicBezTo>
                    <a:pt x="1152" y="219"/>
                    <a:pt x="1162" y="208"/>
                    <a:pt x="1171" y="199"/>
                  </a:cubicBezTo>
                  <a:close/>
                  <a:moveTo>
                    <a:pt x="1083" y="2411"/>
                  </a:moveTo>
                  <a:lnTo>
                    <a:pt x="1083" y="2411"/>
                  </a:lnTo>
                  <a:cubicBezTo>
                    <a:pt x="1212" y="2411"/>
                    <a:pt x="1212" y="2411"/>
                    <a:pt x="1212" y="2411"/>
                  </a:cubicBezTo>
                  <a:cubicBezTo>
                    <a:pt x="1212" y="2501"/>
                    <a:pt x="1212" y="2501"/>
                    <a:pt x="1212" y="2501"/>
                  </a:cubicBezTo>
                  <a:cubicBezTo>
                    <a:pt x="1072" y="2540"/>
                    <a:pt x="1072" y="2540"/>
                    <a:pt x="1072" y="2540"/>
                  </a:cubicBezTo>
                  <a:cubicBezTo>
                    <a:pt x="973" y="2540"/>
                    <a:pt x="973" y="2540"/>
                    <a:pt x="973" y="2540"/>
                  </a:cubicBezTo>
                  <a:cubicBezTo>
                    <a:pt x="973" y="2510"/>
                    <a:pt x="973" y="2510"/>
                    <a:pt x="973" y="2510"/>
                  </a:cubicBezTo>
                  <a:cubicBezTo>
                    <a:pt x="973" y="2501"/>
                    <a:pt x="973" y="2501"/>
                    <a:pt x="982" y="2491"/>
                  </a:cubicBezTo>
                  <a:lnTo>
                    <a:pt x="1083" y="2411"/>
                  </a:lnTo>
                  <a:close/>
                  <a:moveTo>
                    <a:pt x="1667" y="1270"/>
                  </a:moveTo>
                  <a:lnTo>
                    <a:pt x="1667" y="1270"/>
                  </a:lnTo>
                  <a:cubicBezTo>
                    <a:pt x="1687" y="1319"/>
                    <a:pt x="1687" y="1319"/>
                    <a:pt x="1687" y="1319"/>
                  </a:cubicBezTo>
                  <a:cubicBezTo>
                    <a:pt x="1667" y="1409"/>
                    <a:pt x="1667" y="1409"/>
                    <a:pt x="1667" y="1409"/>
                  </a:cubicBezTo>
                  <a:cubicBezTo>
                    <a:pt x="1667" y="1420"/>
                    <a:pt x="1657" y="1429"/>
                    <a:pt x="1648" y="1439"/>
                  </a:cubicBezTo>
                  <a:cubicBezTo>
                    <a:pt x="1577" y="1469"/>
                    <a:pt x="1577" y="1469"/>
                    <a:pt x="1577" y="1469"/>
                  </a:cubicBezTo>
                  <a:cubicBezTo>
                    <a:pt x="1577" y="1450"/>
                    <a:pt x="1577" y="1450"/>
                    <a:pt x="1577" y="1450"/>
                  </a:cubicBezTo>
                  <a:cubicBezTo>
                    <a:pt x="1577" y="1450"/>
                    <a:pt x="1577" y="1439"/>
                    <a:pt x="1588" y="1439"/>
                  </a:cubicBezTo>
                  <a:cubicBezTo>
                    <a:pt x="1607" y="1420"/>
                    <a:pt x="1607" y="1420"/>
                    <a:pt x="1607" y="1420"/>
                  </a:cubicBezTo>
                  <a:cubicBezTo>
                    <a:pt x="1598" y="1340"/>
                    <a:pt x="1598" y="1340"/>
                    <a:pt x="1598" y="1340"/>
                  </a:cubicBezTo>
                  <a:cubicBezTo>
                    <a:pt x="1588" y="1379"/>
                    <a:pt x="1588" y="1379"/>
                    <a:pt x="1588" y="1379"/>
                  </a:cubicBezTo>
                  <a:cubicBezTo>
                    <a:pt x="1588" y="1390"/>
                    <a:pt x="1577" y="1399"/>
                    <a:pt x="1568" y="1399"/>
                  </a:cubicBezTo>
                  <a:lnTo>
                    <a:pt x="1568" y="1399"/>
                  </a:lnTo>
                  <a:cubicBezTo>
                    <a:pt x="1568" y="1319"/>
                    <a:pt x="1568" y="1319"/>
                    <a:pt x="1568" y="1319"/>
                  </a:cubicBezTo>
                  <a:cubicBezTo>
                    <a:pt x="1588" y="1270"/>
                    <a:pt x="1588" y="1270"/>
                    <a:pt x="1588" y="1270"/>
                  </a:cubicBezTo>
                  <a:cubicBezTo>
                    <a:pt x="1558" y="1270"/>
                    <a:pt x="1558" y="1270"/>
                    <a:pt x="1558" y="1270"/>
                  </a:cubicBezTo>
                  <a:cubicBezTo>
                    <a:pt x="1528" y="924"/>
                    <a:pt x="1528" y="924"/>
                    <a:pt x="1528" y="924"/>
                  </a:cubicBezTo>
                  <a:cubicBezTo>
                    <a:pt x="1528" y="2362"/>
                    <a:pt x="1528" y="2362"/>
                    <a:pt x="1528" y="2362"/>
                  </a:cubicBezTo>
                  <a:cubicBezTo>
                    <a:pt x="1360" y="2362"/>
                    <a:pt x="1360" y="2362"/>
                    <a:pt x="1360" y="2362"/>
                  </a:cubicBezTo>
                  <a:cubicBezTo>
                    <a:pt x="1291" y="1478"/>
                    <a:pt x="1291" y="1478"/>
                    <a:pt x="1291" y="1478"/>
                  </a:cubicBezTo>
                  <a:cubicBezTo>
                    <a:pt x="1212" y="2362"/>
                    <a:pt x="1212" y="2362"/>
                    <a:pt x="1212" y="2362"/>
                  </a:cubicBezTo>
                  <a:cubicBezTo>
                    <a:pt x="1053" y="2362"/>
                    <a:pt x="1053" y="2362"/>
                    <a:pt x="1053" y="2362"/>
                  </a:cubicBezTo>
                  <a:cubicBezTo>
                    <a:pt x="1053" y="924"/>
                    <a:pt x="1053" y="924"/>
                    <a:pt x="1053" y="924"/>
                  </a:cubicBezTo>
                  <a:cubicBezTo>
                    <a:pt x="1003" y="1270"/>
                    <a:pt x="1003" y="1270"/>
                    <a:pt x="1003" y="1270"/>
                  </a:cubicBezTo>
                  <a:cubicBezTo>
                    <a:pt x="982" y="1270"/>
                    <a:pt x="982" y="1270"/>
                    <a:pt x="982" y="1270"/>
                  </a:cubicBezTo>
                  <a:cubicBezTo>
                    <a:pt x="1012" y="1319"/>
                    <a:pt x="1012" y="1319"/>
                    <a:pt x="1012" y="1319"/>
                  </a:cubicBezTo>
                  <a:cubicBezTo>
                    <a:pt x="1012" y="1399"/>
                    <a:pt x="1012" y="1399"/>
                    <a:pt x="1012" y="1399"/>
                  </a:cubicBezTo>
                  <a:cubicBezTo>
                    <a:pt x="1003" y="1399"/>
                    <a:pt x="1003" y="1399"/>
                    <a:pt x="1003" y="1399"/>
                  </a:cubicBezTo>
                  <a:cubicBezTo>
                    <a:pt x="993" y="1399"/>
                    <a:pt x="982" y="1390"/>
                    <a:pt x="982" y="1379"/>
                  </a:cubicBezTo>
                  <a:cubicBezTo>
                    <a:pt x="973" y="1340"/>
                    <a:pt x="973" y="1340"/>
                    <a:pt x="973" y="1340"/>
                  </a:cubicBezTo>
                  <a:cubicBezTo>
                    <a:pt x="954" y="1399"/>
                    <a:pt x="954" y="1399"/>
                    <a:pt x="954" y="1399"/>
                  </a:cubicBezTo>
                  <a:cubicBezTo>
                    <a:pt x="973" y="1399"/>
                    <a:pt x="982" y="1420"/>
                    <a:pt x="982" y="1429"/>
                  </a:cubicBezTo>
                  <a:cubicBezTo>
                    <a:pt x="982" y="1439"/>
                    <a:pt x="982" y="1439"/>
                    <a:pt x="982" y="1439"/>
                  </a:cubicBezTo>
                  <a:cubicBezTo>
                    <a:pt x="993" y="1439"/>
                    <a:pt x="993" y="1450"/>
                    <a:pt x="993" y="1450"/>
                  </a:cubicBezTo>
                  <a:cubicBezTo>
                    <a:pt x="993" y="1459"/>
                    <a:pt x="993" y="1459"/>
                    <a:pt x="993" y="1459"/>
                  </a:cubicBezTo>
                  <a:cubicBezTo>
                    <a:pt x="982" y="1459"/>
                    <a:pt x="982" y="1459"/>
                    <a:pt x="982" y="1459"/>
                  </a:cubicBezTo>
                  <a:cubicBezTo>
                    <a:pt x="982" y="1519"/>
                    <a:pt x="982" y="1519"/>
                    <a:pt x="982" y="1519"/>
                  </a:cubicBezTo>
                  <a:cubicBezTo>
                    <a:pt x="1012" y="1519"/>
                    <a:pt x="1012" y="1519"/>
                    <a:pt x="1012" y="1519"/>
                  </a:cubicBezTo>
                  <a:cubicBezTo>
                    <a:pt x="1012" y="1955"/>
                    <a:pt x="1012" y="1955"/>
                    <a:pt x="1012" y="1955"/>
                  </a:cubicBezTo>
                  <a:cubicBezTo>
                    <a:pt x="1012" y="1966"/>
                    <a:pt x="1003" y="1975"/>
                    <a:pt x="993" y="1975"/>
                  </a:cubicBezTo>
                  <a:cubicBezTo>
                    <a:pt x="913" y="1975"/>
                    <a:pt x="913" y="1975"/>
                    <a:pt x="913" y="1975"/>
                  </a:cubicBezTo>
                  <a:cubicBezTo>
                    <a:pt x="903" y="1975"/>
                    <a:pt x="903" y="1966"/>
                    <a:pt x="903" y="1955"/>
                  </a:cubicBezTo>
                  <a:cubicBezTo>
                    <a:pt x="903" y="1519"/>
                    <a:pt x="903" y="1519"/>
                    <a:pt x="903" y="1519"/>
                  </a:cubicBezTo>
                  <a:cubicBezTo>
                    <a:pt x="933" y="1519"/>
                    <a:pt x="933" y="1519"/>
                    <a:pt x="933" y="1519"/>
                  </a:cubicBezTo>
                  <a:cubicBezTo>
                    <a:pt x="933" y="1450"/>
                    <a:pt x="933" y="1450"/>
                    <a:pt x="933" y="1450"/>
                  </a:cubicBezTo>
                  <a:cubicBezTo>
                    <a:pt x="924" y="1450"/>
                    <a:pt x="913" y="1439"/>
                    <a:pt x="913" y="1420"/>
                  </a:cubicBezTo>
                  <a:cubicBezTo>
                    <a:pt x="894" y="1319"/>
                    <a:pt x="894" y="1319"/>
                    <a:pt x="894" y="1319"/>
                  </a:cubicBezTo>
                  <a:cubicBezTo>
                    <a:pt x="903" y="1270"/>
                    <a:pt x="903" y="1270"/>
                    <a:pt x="903" y="1270"/>
                  </a:cubicBezTo>
                  <a:cubicBezTo>
                    <a:pt x="903" y="924"/>
                    <a:pt x="903" y="924"/>
                    <a:pt x="903" y="924"/>
                  </a:cubicBezTo>
                  <a:cubicBezTo>
                    <a:pt x="943" y="586"/>
                    <a:pt x="943" y="586"/>
                    <a:pt x="943" y="586"/>
                  </a:cubicBezTo>
                  <a:cubicBezTo>
                    <a:pt x="954" y="556"/>
                    <a:pt x="973" y="517"/>
                    <a:pt x="1012" y="507"/>
                  </a:cubicBezTo>
                  <a:cubicBezTo>
                    <a:pt x="1152" y="427"/>
                    <a:pt x="1152" y="427"/>
                    <a:pt x="1152" y="427"/>
                  </a:cubicBezTo>
                  <a:cubicBezTo>
                    <a:pt x="1201" y="408"/>
                    <a:pt x="1201" y="408"/>
                    <a:pt x="1201" y="408"/>
                  </a:cubicBezTo>
                  <a:cubicBezTo>
                    <a:pt x="1240" y="645"/>
                    <a:pt x="1240" y="645"/>
                    <a:pt x="1240" y="645"/>
                  </a:cubicBezTo>
                  <a:cubicBezTo>
                    <a:pt x="1270" y="517"/>
                    <a:pt x="1270" y="517"/>
                    <a:pt x="1270" y="517"/>
                  </a:cubicBezTo>
                  <a:cubicBezTo>
                    <a:pt x="1261" y="477"/>
                    <a:pt x="1261" y="477"/>
                    <a:pt x="1261" y="477"/>
                  </a:cubicBezTo>
                  <a:cubicBezTo>
                    <a:pt x="1291" y="438"/>
                    <a:pt x="1291" y="438"/>
                    <a:pt x="1291" y="438"/>
                  </a:cubicBezTo>
                  <a:cubicBezTo>
                    <a:pt x="1310" y="477"/>
                    <a:pt x="1310" y="477"/>
                    <a:pt x="1310" y="477"/>
                  </a:cubicBezTo>
                  <a:cubicBezTo>
                    <a:pt x="1300" y="517"/>
                    <a:pt x="1300" y="517"/>
                    <a:pt x="1300" y="517"/>
                  </a:cubicBezTo>
                  <a:cubicBezTo>
                    <a:pt x="1330" y="645"/>
                    <a:pt x="1330" y="645"/>
                    <a:pt x="1330" y="645"/>
                  </a:cubicBezTo>
                  <a:cubicBezTo>
                    <a:pt x="1369" y="408"/>
                    <a:pt x="1369" y="408"/>
                    <a:pt x="1369" y="408"/>
                  </a:cubicBezTo>
                  <a:cubicBezTo>
                    <a:pt x="1418" y="427"/>
                    <a:pt x="1418" y="427"/>
                    <a:pt x="1418" y="427"/>
                  </a:cubicBezTo>
                  <a:cubicBezTo>
                    <a:pt x="1568" y="507"/>
                    <a:pt x="1568" y="507"/>
                    <a:pt x="1568" y="507"/>
                  </a:cubicBezTo>
                  <a:cubicBezTo>
                    <a:pt x="1598" y="517"/>
                    <a:pt x="1618" y="556"/>
                    <a:pt x="1628" y="586"/>
                  </a:cubicBezTo>
                  <a:cubicBezTo>
                    <a:pt x="1667" y="924"/>
                    <a:pt x="1667" y="924"/>
                    <a:pt x="1667" y="924"/>
                  </a:cubicBezTo>
                  <a:lnTo>
                    <a:pt x="1667" y="1270"/>
                  </a:lnTo>
                  <a:close/>
                  <a:moveTo>
                    <a:pt x="2540" y="1310"/>
                  </a:moveTo>
                  <a:lnTo>
                    <a:pt x="2540" y="1310"/>
                  </a:lnTo>
                  <a:cubicBezTo>
                    <a:pt x="2531" y="1399"/>
                    <a:pt x="2531" y="1399"/>
                    <a:pt x="2531" y="1399"/>
                  </a:cubicBezTo>
                  <a:cubicBezTo>
                    <a:pt x="2531" y="1409"/>
                    <a:pt x="2521" y="1420"/>
                    <a:pt x="2510" y="1429"/>
                  </a:cubicBezTo>
                  <a:cubicBezTo>
                    <a:pt x="2461" y="1459"/>
                    <a:pt x="2461" y="1459"/>
                    <a:pt x="2461" y="1459"/>
                  </a:cubicBezTo>
                  <a:cubicBezTo>
                    <a:pt x="2461" y="1439"/>
                    <a:pt x="2461" y="1439"/>
                    <a:pt x="2461" y="1439"/>
                  </a:cubicBezTo>
                  <a:cubicBezTo>
                    <a:pt x="2461" y="1429"/>
                    <a:pt x="2471" y="1429"/>
                    <a:pt x="2471" y="1420"/>
                  </a:cubicBezTo>
                  <a:cubicBezTo>
                    <a:pt x="2491" y="1399"/>
                    <a:pt x="2491" y="1399"/>
                    <a:pt x="2491" y="1399"/>
                  </a:cubicBezTo>
                  <a:cubicBezTo>
                    <a:pt x="2482" y="1330"/>
                    <a:pt x="2482" y="1330"/>
                    <a:pt x="2482" y="1330"/>
                  </a:cubicBezTo>
                  <a:cubicBezTo>
                    <a:pt x="2482" y="1370"/>
                    <a:pt x="2482" y="1370"/>
                    <a:pt x="2482" y="1370"/>
                  </a:cubicBezTo>
                  <a:cubicBezTo>
                    <a:pt x="2482" y="1379"/>
                    <a:pt x="2471" y="1390"/>
                    <a:pt x="2452" y="1390"/>
                  </a:cubicBezTo>
                  <a:lnTo>
                    <a:pt x="2452" y="1390"/>
                  </a:lnTo>
                  <a:cubicBezTo>
                    <a:pt x="2452" y="1310"/>
                    <a:pt x="2452" y="1310"/>
                    <a:pt x="2452" y="1310"/>
                  </a:cubicBezTo>
                  <a:cubicBezTo>
                    <a:pt x="2482" y="1261"/>
                    <a:pt x="2482" y="1261"/>
                    <a:pt x="2482" y="1261"/>
                  </a:cubicBezTo>
                  <a:cubicBezTo>
                    <a:pt x="2452" y="1261"/>
                    <a:pt x="2452" y="1261"/>
                    <a:pt x="2452" y="1261"/>
                  </a:cubicBezTo>
                  <a:cubicBezTo>
                    <a:pt x="2411" y="934"/>
                    <a:pt x="2411" y="934"/>
                    <a:pt x="2411" y="934"/>
                  </a:cubicBezTo>
                  <a:cubicBezTo>
                    <a:pt x="2381" y="765"/>
                    <a:pt x="2381" y="765"/>
                    <a:pt x="2381" y="765"/>
                  </a:cubicBezTo>
                  <a:lnTo>
                    <a:pt x="2381" y="765"/>
                  </a:lnTo>
                  <a:lnTo>
                    <a:pt x="2381" y="765"/>
                  </a:lnTo>
                  <a:cubicBezTo>
                    <a:pt x="2362" y="894"/>
                    <a:pt x="2362" y="894"/>
                    <a:pt x="2362" y="894"/>
                  </a:cubicBezTo>
                  <a:cubicBezTo>
                    <a:pt x="2411" y="1191"/>
                    <a:pt x="2411" y="1191"/>
                    <a:pt x="2411" y="1191"/>
                  </a:cubicBezTo>
                  <a:lnTo>
                    <a:pt x="2411" y="1191"/>
                  </a:lnTo>
                  <a:cubicBezTo>
                    <a:pt x="2411" y="1786"/>
                    <a:pt x="2411" y="1786"/>
                    <a:pt x="2411" y="1786"/>
                  </a:cubicBezTo>
                  <a:cubicBezTo>
                    <a:pt x="1985" y="1786"/>
                    <a:pt x="1985" y="1786"/>
                    <a:pt x="1985" y="1786"/>
                  </a:cubicBezTo>
                  <a:cubicBezTo>
                    <a:pt x="1985" y="1191"/>
                    <a:pt x="1985" y="1191"/>
                    <a:pt x="1985" y="1191"/>
                  </a:cubicBezTo>
                  <a:lnTo>
                    <a:pt x="1985" y="1191"/>
                  </a:lnTo>
                  <a:cubicBezTo>
                    <a:pt x="2035" y="894"/>
                    <a:pt x="2035" y="894"/>
                    <a:pt x="2035" y="894"/>
                  </a:cubicBezTo>
                  <a:cubicBezTo>
                    <a:pt x="2014" y="765"/>
                    <a:pt x="2014" y="765"/>
                    <a:pt x="2014" y="765"/>
                  </a:cubicBezTo>
                  <a:lnTo>
                    <a:pt x="2014" y="765"/>
                  </a:lnTo>
                  <a:lnTo>
                    <a:pt x="2014" y="765"/>
                  </a:lnTo>
                  <a:cubicBezTo>
                    <a:pt x="1985" y="934"/>
                    <a:pt x="1985" y="934"/>
                    <a:pt x="1985" y="934"/>
                  </a:cubicBezTo>
                  <a:cubicBezTo>
                    <a:pt x="1945" y="1261"/>
                    <a:pt x="1945" y="1261"/>
                    <a:pt x="1945" y="1261"/>
                  </a:cubicBezTo>
                  <a:cubicBezTo>
                    <a:pt x="1915" y="1261"/>
                    <a:pt x="1915" y="1261"/>
                    <a:pt x="1915" y="1261"/>
                  </a:cubicBezTo>
                  <a:cubicBezTo>
                    <a:pt x="1945" y="1310"/>
                    <a:pt x="1945" y="1310"/>
                    <a:pt x="1945" y="1310"/>
                  </a:cubicBezTo>
                  <a:cubicBezTo>
                    <a:pt x="1945" y="1390"/>
                    <a:pt x="1945" y="1390"/>
                    <a:pt x="1945" y="1390"/>
                  </a:cubicBezTo>
                  <a:lnTo>
                    <a:pt x="1945" y="1390"/>
                  </a:lnTo>
                  <a:cubicBezTo>
                    <a:pt x="1925" y="1390"/>
                    <a:pt x="1915" y="1379"/>
                    <a:pt x="1915" y="1370"/>
                  </a:cubicBezTo>
                  <a:cubicBezTo>
                    <a:pt x="1915" y="1330"/>
                    <a:pt x="1915" y="1330"/>
                    <a:pt x="1915" y="1330"/>
                  </a:cubicBezTo>
                  <a:cubicBezTo>
                    <a:pt x="1906" y="1399"/>
                    <a:pt x="1906" y="1399"/>
                    <a:pt x="1906" y="1399"/>
                  </a:cubicBezTo>
                  <a:cubicBezTo>
                    <a:pt x="1925" y="1420"/>
                    <a:pt x="1925" y="1420"/>
                    <a:pt x="1925" y="1420"/>
                  </a:cubicBezTo>
                  <a:cubicBezTo>
                    <a:pt x="1925" y="1429"/>
                    <a:pt x="1936" y="1429"/>
                    <a:pt x="1936" y="1439"/>
                  </a:cubicBezTo>
                  <a:cubicBezTo>
                    <a:pt x="1936" y="1459"/>
                    <a:pt x="1936" y="1459"/>
                    <a:pt x="1936" y="1459"/>
                  </a:cubicBezTo>
                  <a:cubicBezTo>
                    <a:pt x="1886" y="1429"/>
                    <a:pt x="1886" y="1429"/>
                    <a:pt x="1886" y="1429"/>
                  </a:cubicBezTo>
                  <a:cubicBezTo>
                    <a:pt x="1876" y="1420"/>
                    <a:pt x="1865" y="1409"/>
                    <a:pt x="1865" y="1399"/>
                  </a:cubicBezTo>
                  <a:cubicBezTo>
                    <a:pt x="1856" y="1310"/>
                    <a:pt x="1856" y="1310"/>
                    <a:pt x="1856" y="1310"/>
                  </a:cubicBezTo>
                  <a:cubicBezTo>
                    <a:pt x="1865" y="1261"/>
                    <a:pt x="1865" y="1261"/>
                    <a:pt x="1865" y="1261"/>
                  </a:cubicBezTo>
                  <a:cubicBezTo>
                    <a:pt x="1865" y="934"/>
                    <a:pt x="1865" y="934"/>
                    <a:pt x="1865" y="934"/>
                  </a:cubicBezTo>
                  <a:cubicBezTo>
                    <a:pt x="1925" y="655"/>
                    <a:pt x="1925" y="655"/>
                    <a:pt x="1925" y="655"/>
                  </a:cubicBezTo>
                  <a:cubicBezTo>
                    <a:pt x="1925" y="625"/>
                    <a:pt x="1955" y="595"/>
                    <a:pt x="1985" y="576"/>
                  </a:cubicBezTo>
                  <a:cubicBezTo>
                    <a:pt x="2114" y="526"/>
                    <a:pt x="2114" y="526"/>
                    <a:pt x="2114" y="526"/>
                  </a:cubicBezTo>
                  <a:lnTo>
                    <a:pt x="2114" y="526"/>
                  </a:lnTo>
                  <a:cubicBezTo>
                    <a:pt x="2114" y="526"/>
                    <a:pt x="2123" y="606"/>
                    <a:pt x="2203" y="655"/>
                  </a:cubicBezTo>
                  <a:lnTo>
                    <a:pt x="2203" y="655"/>
                  </a:lnTo>
                  <a:lnTo>
                    <a:pt x="2203" y="655"/>
                  </a:lnTo>
                  <a:cubicBezTo>
                    <a:pt x="2273" y="606"/>
                    <a:pt x="2282" y="526"/>
                    <a:pt x="2282" y="526"/>
                  </a:cubicBezTo>
                  <a:lnTo>
                    <a:pt x="2282" y="526"/>
                  </a:lnTo>
                  <a:lnTo>
                    <a:pt x="2282" y="526"/>
                  </a:lnTo>
                  <a:cubicBezTo>
                    <a:pt x="2411" y="576"/>
                    <a:pt x="2411" y="576"/>
                    <a:pt x="2411" y="576"/>
                  </a:cubicBezTo>
                  <a:cubicBezTo>
                    <a:pt x="2452" y="595"/>
                    <a:pt x="2471" y="625"/>
                    <a:pt x="2482" y="655"/>
                  </a:cubicBezTo>
                  <a:cubicBezTo>
                    <a:pt x="2531" y="934"/>
                    <a:pt x="2531" y="934"/>
                    <a:pt x="2531" y="934"/>
                  </a:cubicBezTo>
                  <a:lnTo>
                    <a:pt x="2531" y="934"/>
                  </a:lnTo>
                  <a:cubicBezTo>
                    <a:pt x="2531" y="1261"/>
                    <a:pt x="2531" y="1261"/>
                    <a:pt x="2531" y="1261"/>
                  </a:cubicBezTo>
                  <a:lnTo>
                    <a:pt x="2540" y="1310"/>
                  </a:lnTo>
                  <a:close/>
                  <a:moveTo>
                    <a:pt x="2044" y="1826"/>
                  </a:moveTo>
                  <a:lnTo>
                    <a:pt x="2044" y="1826"/>
                  </a:lnTo>
                  <a:cubicBezTo>
                    <a:pt x="2173" y="1826"/>
                    <a:pt x="2173" y="1826"/>
                    <a:pt x="2173" y="1826"/>
                  </a:cubicBezTo>
                  <a:cubicBezTo>
                    <a:pt x="2173" y="2252"/>
                    <a:pt x="2173" y="2252"/>
                    <a:pt x="2173" y="2252"/>
                  </a:cubicBezTo>
                  <a:cubicBezTo>
                    <a:pt x="2173" y="2303"/>
                    <a:pt x="2173" y="2303"/>
                    <a:pt x="2173" y="2303"/>
                  </a:cubicBezTo>
                  <a:cubicBezTo>
                    <a:pt x="2173" y="2312"/>
                    <a:pt x="2173" y="2323"/>
                    <a:pt x="2164" y="2332"/>
                  </a:cubicBezTo>
                  <a:cubicBezTo>
                    <a:pt x="2153" y="2362"/>
                    <a:pt x="2153" y="2362"/>
                    <a:pt x="2153" y="2362"/>
                  </a:cubicBezTo>
                  <a:cubicBezTo>
                    <a:pt x="2134" y="2402"/>
                    <a:pt x="2093" y="2422"/>
                    <a:pt x="2065" y="2422"/>
                  </a:cubicBezTo>
                  <a:cubicBezTo>
                    <a:pt x="2035" y="2422"/>
                    <a:pt x="2035" y="2422"/>
                    <a:pt x="2035" y="2422"/>
                  </a:cubicBezTo>
                  <a:cubicBezTo>
                    <a:pt x="2024" y="2422"/>
                    <a:pt x="2014" y="2411"/>
                    <a:pt x="2014" y="2402"/>
                  </a:cubicBezTo>
                  <a:cubicBezTo>
                    <a:pt x="2035" y="2372"/>
                    <a:pt x="2035" y="2372"/>
                    <a:pt x="2035" y="2372"/>
                  </a:cubicBezTo>
                  <a:cubicBezTo>
                    <a:pt x="2084" y="2252"/>
                    <a:pt x="2084" y="2252"/>
                    <a:pt x="2084" y="2252"/>
                  </a:cubicBezTo>
                  <a:lnTo>
                    <a:pt x="2044" y="1826"/>
                  </a:lnTo>
                  <a:close/>
                  <a:moveTo>
                    <a:pt x="2452" y="2381"/>
                  </a:moveTo>
                  <a:lnTo>
                    <a:pt x="2452" y="2381"/>
                  </a:lnTo>
                  <a:cubicBezTo>
                    <a:pt x="2452" y="2392"/>
                    <a:pt x="2452" y="2392"/>
                    <a:pt x="2452" y="2392"/>
                  </a:cubicBezTo>
                  <a:cubicBezTo>
                    <a:pt x="2342" y="2392"/>
                    <a:pt x="2342" y="2392"/>
                    <a:pt x="2342" y="2392"/>
                  </a:cubicBezTo>
                  <a:cubicBezTo>
                    <a:pt x="2323" y="2392"/>
                    <a:pt x="2303" y="2392"/>
                    <a:pt x="2293" y="2372"/>
                  </a:cubicBezTo>
                  <a:cubicBezTo>
                    <a:pt x="2263" y="2342"/>
                    <a:pt x="2263" y="2342"/>
                    <a:pt x="2263" y="2342"/>
                  </a:cubicBezTo>
                  <a:cubicBezTo>
                    <a:pt x="2263" y="2392"/>
                    <a:pt x="2263" y="2392"/>
                    <a:pt x="2263" y="2392"/>
                  </a:cubicBezTo>
                  <a:cubicBezTo>
                    <a:pt x="2224" y="2392"/>
                    <a:pt x="2224" y="2392"/>
                    <a:pt x="2224" y="2392"/>
                  </a:cubicBezTo>
                  <a:cubicBezTo>
                    <a:pt x="2224" y="2293"/>
                    <a:pt x="2224" y="2293"/>
                    <a:pt x="2224" y="2293"/>
                  </a:cubicBezTo>
                  <a:cubicBezTo>
                    <a:pt x="2224" y="2252"/>
                    <a:pt x="2224" y="2252"/>
                    <a:pt x="2224" y="2252"/>
                  </a:cubicBezTo>
                  <a:cubicBezTo>
                    <a:pt x="2224" y="1826"/>
                    <a:pt x="2224" y="1826"/>
                    <a:pt x="2224" y="1826"/>
                  </a:cubicBezTo>
                  <a:cubicBezTo>
                    <a:pt x="2353" y="1826"/>
                    <a:pt x="2353" y="1826"/>
                    <a:pt x="2353" y="1826"/>
                  </a:cubicBezTo>
                  <a:cubicBezTo>
                    <a:pt x="2312" y="2252"/>
                    <a:pt x="2312" y="2252"/>
                    <a:pt x="2312" y="2252"/>
                  </a:cubicBezTo>
                  <a:cubicBezTo>
                    <a:pt x="2402" y="2342"/>
                    <a:pt x="2402" y="2342"/>
                    <a:pt x="2402" y="2342"/>
                  </a:cubicBezTo>
                  <a:cubicBezTo>
                    <a:pt x="2441" y="2362"/>
                    <a:pt x="2441" y="2362"/>
                    <a:pt x="2441" y="2362"/>
                  </a:cubicBezTo>
                  <a:cubicBezTo>
                    <a:pt x="2452" y="2372"/>
                    <a:pt x="2452" y="2372"/>
                    <a:pt x="2452" y="2381"/>
                  </a:cubicBezTo>
                  <a:close/>
                  <a:moveTo>
                    <a:pt x="2035" y="298"/>
                  </a:moveTo>
                  <a:lnTo>
                    <a:pt x="2035" y="298"/>
                  </a:lnTo>
                  <a:cubicBezTo>
                    <a:pt x="2035" y="169"/>
                    <a:pt x="2123" y="120"/>
                    <a:pt x="2203" y="120"/>
                  </a:cubicBezTo>
                  <a:cubicBezTo>
                    <a:pt x="2224" y="139"/>
                    <a:pt x="2224" y="139"/>
                    <a:pt x="2224" y="139"/>
                  </a:cubicBezTo>
                  <a:cubicBezTo>
                    <a:pt x="2303" y="139"/>
                    <a:pt x="2362" y="199"/>
                    <a:pt x="2362" y="309"/>
                  </a:cubicBezTo>
                  <a:cubicBezTo>
                    <a:pt x="2362" y="358"/>
                    <a:pt x="2353" y="438"/>
                    <a:pt x="2323" y="477"/>
                  </a:cubicBezTo>
                  <a:cubicBezTo>
                    <a:pt x="2243" y="477"/>
                    <a:pt x="2243" y="477"/>
                    <a:pt x="2243" y="477"/>
                  </a:cubicBezTo>
                  <a:cubicBezTo>
                    <a:pt x="2293" y="447"/>
                    <a:pt x="2303" y="378"/>
                    <a:pt x="2303" y="328"/>
                  </a:cubicBezTo>
                  <a:cubicBezTo>
                    <a:pt x="2303" y="318"/>
                    <a:pt x="2293" y="309"/>
                    <a:pt x="2273" y="309"/>
                  </a:cubicBezTo>
                  <a:cubicBezTo>
                    <a:pt x="2252" y="309"/>
                    <a:pt x="2252" y="309"/>
                    <a:pt x="2252" y="309"/>
                  </a:cubicBezTo>
                  <a:cubicBezTo>
                    <a:pt x="2194" y="309"/>
                    <a:pt x="2144" y="259"/>
                    <a:pt x="2144" y="208"/>
                  </a:cubicBezTo>
                  <a:cubicBezTo>
                    <a:pt x="2104" y="229"/>
                    <a:pt x="2093" y="268"/>
                    <a:pt x="2093" y="288"/>
                  </a:cubicBezTo>
                  <a:cubicBezTo>
                    <a:pt x="2093" y="288"/>
                    <a:pt x="2093" y="298"/>
                    <a:pt x="2093" y="309"/>
                  </a:cubicBezTo>
                  <a:cubicBezTo>
                    <a:pt x="2084" y="309"/>
                    <a:pt x="2074" y="328"/>
                    <a:pt x="2074" y="339"/>
                  </a:cubicBezTo>
                  <a:cubicBezTo>
                    <a:pt x="2084" y="367"/>
                    <a:pt x="2084" y="367"/>
                    <a:pt x="2084" y="367"/>
                  </a:cubicBezTo>
                  <a:cubicBezTo>
                    <a:pt x="2084" y="388"/>
                    <a:pt x="2093" y="397"/>
                    <a:pt x="2114" y="397"/>
                  </a:cubicBezTo>
                  <a:cubicBezTo>
                    <a:pt x="2114" y="417"/>
                    <a:pt x="2123" y="438"/>
                    <a:pt x="2134" y="457"/>
                  </a:cubicBezTo>
                  <a:cubicBezTo>
                    <a:pt x="2054" y="427"/>
                    <a:pt x="2035" y="358"/>
                    <a:pt x="2035" y="298"/>
                  </a:cubicBezTo>
                  <a:close/>
                </a:path>
              </a:pathLst>
            </a:custGeom>
            <a:blipFill>
              <a:blip r:embed="rId3" cstate="screen">
                <a:extLst>
                  <a:ext uri="{28A0092B-C50C-407E-A947-70E740481C1C}">
                    <a14:useLocalDpi xmlns:a14="http://schemas.microsoft.com/office/drawing/2010/main"/>
                  </a:ext>
                </a:extLst>
              </a:blip>
              <a:stretch>
                <a:fillRect/>
              </a:stretch>
            </a:bli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65" name="Oval 64"/>
          <p:cNvSpPr/>
          <p:nvPr/>
        </p:nvSpPr>
        <p:spPr bwMode="gray">
          <a:xfrm>
            <a:off x="1690937" y="1945823"/>
            <a:ext cx="629057" cy="628893"/>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nvGrpSpPr>
          <p:cNvPr id="45" name="Group 3"/>
          <p:cNvGrpSpPr>
            <a:grpSpLocks noChangeAspect="1"/>
          </p:cNvGrpSpPr>
          <p:nvPr/>
        </p:nvGrpSpPr>
        <p:grpSpPr bwMode="auto">
          <a:xfrm>
            <a:off x="1842453" y="2037135"/>
            <a:ext cx="329327" cy="425828"/>
            <a:chOff x="2168" y="2477"/>
            <a:chExt cx="1401" cy="1812"/>
          </a:xfrm>
          <a:blipFill>
            <a:blip r:embed="rId4"/>
            <a:stretch>
              <a:fillRect/>
            </a:stretch>
          </a:blipFill>
        </p:grpSpPr>
        <p:sp>
          <p:nvSpPr>
            <p:cNvPr id="46" name="Freeform 4"/>
            <p:cNvSpPr>
              <a:spLocks noChangeArrowheads="1"/>
            </p:cNvSpPr>
            <p:nvPr/>
          </p:nvSpPr>
          <p:spPr bwMode="auto">
            <a:xfrm>
              <a:off x="2289" y="3561"/>
              <a:ext cx="1181" cy="728"/>
            </a:xfrm>
            <a:custGeom>
              <a:avLst/>
              <a:gdLst>
                <a:gd name="T0" fmla="*/ 4811 w 5218"/>
                <a:gd name="T1" fmla="*/ 1063 h 3220"/>
                <a:gd name="T2" fmla="*/ 4782 w 5218"/>
                <a:gd name="T3" fmla="*/ 961 h 3220"/>
                <a:gd name="T4" fmla="*/ 4742 w 5218"/>
                <a:gd name="T5" fmla="*/ 865 h 3220"/>
                <a:gd name="T6" fmla="*/ 4692 w 5218"/>
                <a:gd name="T7" fmla="*/ 775 h 3220"/>
                <a:gd name="T8" fmla="*/ 4632 w 5218"/>
                <a:gd name="T9" fmla="*/ 692 h 3220"/>
                <a:gd name="T10" fmla="*/ 4563 w 5218"/>
                <a:gd name="T11" fmla="*/ 617 h 3220"/>
                <a:gd name="T12" fmla="*/ 4486 w 5218"/>
                <a:gd name="T13" fmla="*/ 549 h 3220"/>
                <a:gd name="T14" fmla="*/ 4402 w 5218"/>
                <a:gd name="T15" fmla="*/ 490 h 3220"/>
                <a:gd name="T16" fmla="*/ 4311 w 5218"/>
                <a:gd name="T17" fmla="*/ 438 h 3220"/>
                <a:gd name="T18" fmla="*/ 3310 w 5218"/>
                <a:gd name="T19" fmla="*/ 19 h 3220"/>
                <a:gd name="T20" fmla="*/ 3283 w 5218"/>
                <a:gd name="T21" fmla="*/ 140 h 3220"/>
                <a:gd name="T22" fmla="*/ 3211 w 5218"/>
                <a:gd name="T23" fmla="*/ 335 h 3220"/>
                <a:gd name="T24" fmla="*/ 3132 w 5218"/>
                <a:gd name="T25" fmla="*/ 490 h 3220"/>
                <a:gd name="T26" fmla="*/ 3022 w 5218"/>
                <a:gd name="T27" fmla="*/ 653 h 3220"/>
                <a:gd name="T28" fmla="*/ 2879 w 5218"/>
                <a:gd name="T29" fmla="*/ 815 h 3220"/>
                <a:gd name="T30" fmla="*/ 2698 w 5218"/>
                <a:gd name="T31" fmla="*/ 965 h 3220"/>
                <a:gd name="T32" fmla="*/ 2492 w 5218"/>
                <a:gd name="T33" fmla="*/ 965 h 3220"/>
                <a:gd name="T34" fmla="*/ 2320 w 5218"/>
                <a:gd name="T35" fmla="*/ 815 h 3220"/>
                <a:gd name="T36" fmla="*/ 2184 w 5218"/>
                <a:gd name="T37" fmla="*/ 653 h 3220"/>
                <a:gd name="T38" fmla="*/ 2080 w 5218"/>
                <a:gd name="T39" fmla="*/ 490 h 3220"/>
                <a:gd name="T40" fmla="*/ 1975 w 5218"/>
                <a:gd name="T41" fmla="*/ 264 h 3220"/>
                <a:gd name="T42" fmla="*/ 1912 w 5218"/>
                <a:gd name="T43" fmla="*/ 49 h 3220"/>
                <a:gd name="T44" fmla="*/ 1906 w 5218"/>
                <a:gd name="T45" fmla="*/ 0 h 3220"/>
                <a:gd name="T46" fmla="*/ 860 w 5218"/>
                <a:gd name="T47" fmla="*/ 463 h 3220"/>
                <a:gd name="T48" fmla="*/ 772 w 5218"/>
                <a:gd name="T49" fmla="*/ 518 h 3220"/>
                <a:gd name="T50" fmla="*/ 691 w 5218"/>
                <a:gd name="T51" fmla="*/ 582 h 3220"/>
                <a:gd name="T52" fmla="*/ 618 w 5218"/>
                <a:gd name="T53" fmla="*/ 654 h 3220"/>
                <a:gd name="T54" fmla="*/ 554 w 5218"/>
                <a:gd name="T55" fmla="*/ 733 h 3220"/>
                <a:gd name="T56" fmla="*/ 499 w 5218"/>
                <a:gd name="T57" fmla="*/ 819 h 3220"/>
                <a:gd name="T58" fmla="*/ 453 w 5218"/>
                <a:gd name="T59" fmla="*/ 912 h 3220"/>
                <a:gd name="T60" fmla="*/ 419 w 5218"/>
                <a:gd name="T61" fmla="*/ 1011 h 3220"/>
                <a:gd name="T62" fmla="*/ 0 w 5218"/>
                <a:gd name="T63" fmla="*/ 3219 h 3220"/>
                <a:gd name="T64" fmla="*/ 1156 w 5218"/>
                <a:gd name="T65" fmla="*/ 1907 h 3220"/>
                <a:gd name="T66" fmla="*/ 3811 w 5218"/>
                <a:gd name="T67" fmla="*/ 3219 h 3220"/>
                <a:gd name="T68" fmla="*/ 4311 w 5218"/>
                <a:gd name="T69" fmla="*/ 3219 h 3220"/>
                <a:gd name="T70" fmla="*/ 4811 w 5218"/>
                <a:gd name="T71" fmla="*/ 1063 h 3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18" h="3220">
                  <a:moveTo>
                    <a:pt x="4811" y="1063"/>
                  </a:moveTo>
                  <a:lnTo>
                    <a:pt x="4811" y="1063"/>
                  </a:lnTo>
                  <a:lnTo>
                    <a:pt x="4798" y="1011"/>
                  </a:lnTo>
                  <a:lnTo>
                    <a:pt x="4782" y="961"/>
                  </a:lnTo>
                  <a:lnTo>
                    <a:pt x="4764" y="912"/>
                  </a:lnTo>
                  <a:lnTo>
                    <a:pt x="4742" y="865"/>
                  </a:lnTo>
                  <a:lnTo>
                    <a:pt x="4718" y="819"/>
                  </a:lnTo>
                  <a:lnTo>
                    <a:pt x="4692" y="775"/>
                  </a:lnTo>
                  <a:lnTo>
                    <a:pt x="4663" y="733"/>
                  </a:lnTo>
                  <a:lnTo>
                    <a:pt x="4632" y="692"/>
                  </a:lnTo>
                  <a:lnTo>
                    <a:pt x="4598" y="654"/>
                  </a:lnTo>
                  <a:lnTo>
                    <a:pt x="4563" y="617"/>
                  </a:lnTo>
                  <a:lnTo>
                    <a:pt x="4526" y="582"/>
                  </a:lnTo>
                  <a:lnTo>
                    <a:pt x="4486" y="549"/>
                  </a:lnTo>
                  <a:lnTo>
                    <a:pt x="4445" y="518"/>
                  </a:lnTo>
                  <a:lnTo>
                    <a:pt x="4402" y="490"/>
                  </a:lnTo>
                  <a:lnTo>
                    <a:pt x="4357" y="463"/>
                  </a:lnTo>
                  <a:lnTo>
                    <a:pt x="4311" y="438"/>
                  </a:lnTo>
                  <a:lnTo>
                    <a:pt x="3311" y="0"/>
                  </a:lnTo>
                  <a:lnTo>
                    <a:pt x="3310" y="19"/>
                  </a:lnTo>
                  <a:lnTo>
                    <a:pt x="3305" y="49"/>
                  </a:lnTo>
                  <a:lnTo>
                    <a:pt x="3283" y="140"/>
                  </a:lnTo>
                  <a:lnTo>
                    <a:pt x="3241" y="264"/>
                  </a:lnTo>
                  <a:lnTo>
                    <a:pt x="3211" y="335"/>
                  </a:lnTo>
                  <a:lnTo>
                    <a:pt x="3175" y="411"/>
                  </a:lnTo>
                  <a:lnTo>
                    <a:pt x="3132" y="490"/>
                  </a:lnTo>
                  <a:lnTo>
                    <a:pt x="3081" y="571"/>
                  </a:lnTo>
                  <a:lnTo>
                    <a:pt x="3022" y="653"/>
                  </a:lnTo>
                  <a:lnTo>
                    <a:pt x="2955" y="735"/>
                  </a:lnTo>
                  <a:lnTo>
                    <a:pt x="2879" y="815"/>
                  </a:lnTo>
                  <a:lnTo>
                    <a:pt x="2794" y="892"/>
                  </a:lnTo>
                  <a:lnTo>
                    <a:pt x="2698" y="965"/>
                  </a:lnTo>
                  <a:lnTo>
                    <a:pt x="2592" y="1032"/>
                  </a:lnTo>
                  <a:lnTo>
                    <a:pt x="2492" y="965"/>
                  </a:lnTo>
                  <a:lnTo>
                    <a:pt x="2402" y="892"/>
                  </a:lnTo>
                  <a:lnTo>
                    <a:pt x="2320" y="815"/>
                  </a:lnTo>
                  <a:lnTo>
                    <a:pt x="2248" y="735"/>
                  </a:lnTo>
                  <a:lnTo>
                    <a:pt x="2184" y="653"/>
                  </a:lnTo>
                  <a:lnTo>
                    <a:pt x="2128" y="571"/>
                  </a:lnTo>
                  <a:lnTo>
                    <a:pt x="2080" y="490"/>
                  </a:lnTo>
                  <a:lnTo>
                    <a:pt x="2038" y="411"/>
                  </a:lnTo>
                  <a:lnTo>
                    <a:pt x="1975" y="264"/>
                  </a:lnTo>
                  <a:lnTo>
                    <a:pt x="1934" y="140"/>
                  </a:lnTo>
                  <a:lnTo>
                    <a:pt x="1912" y="49"/>
                  </a:lnTo>
                  <a:lnTo>
                    <a:pt x="1907" y="19"/>
                  </a:lnTo>
                  <a:lnTo>
                    <a:pt x="1906" y="0"/>
                  </a:lnTo>
                  <a:lnTo>
                    <a:pt x="906" y="438"/>
                  </a:lnTo>
                  <a:lnTo>
                    <a:pt x="860" y="463"/>
                  </a:lnTo>
                  <a:lnTo>
                    <a:pt x="815" y="490"/>
                  </a:lnTo>
                  <a:lnTo>
                    <a:pt x="772" y="518"/>
                  </a:lnTo>
                  <a:lnTo>
                    <a:pt x="731" y="549"/>
                  </a:lnTo>
                  <a:lnTo>
                    <a:pt x="691" y="582"/>
                  </a:lnTo>
                  <a:lnTo>
                    <a:pt x="654" y="617"/>
                  </a:lnTo>
                  <a:lnTo>
                    <a:pt x="618" y="654"/>
                  </a:lnTo>
                  <a:lnTo>
                    <a:pt x="585" y="692"/>
                  </a:lnTo>
                  <a:lnTo>
                    <a:pt x="554" y="733"/>
                  </a:lnTo>
                  <a:lnTo>
                    <a:pt x="525" y="775"/>
                  </a:lnTo>
                  <a:lnTo>
                    <a:pt x="499" y="819"/>
                  </a:lnTo>
                  <a:lnTo>
                    <a:pt x="475" y="865"/>
                  </a:lnTo>
                  <a:lnTo>
                    <a:pt x="453" y="912"/>
                  </a:lnTo>
                  <a:lnTo>
                    <a:pt x="435" y="961"/>
                  </a:lnTo>
                  <a:lnTo>
                    <a:pt x="419" y="1011"/>
                  </a:lnTo>
                  <a:lnTo>
                    <a:pt x="406" y="1063"/>
                  </a:lnTo>
                  <a:lnTo>
                    <a:pt x="0" y="3219"/>
                  </a:lnTo>
                  <a:lnTo>
                    <a:pt x="906" y="3219"/>
                  </a:lnTo>
                  <a:lnTo>
                    <a:pt x="1156" y="1907"/>
                  </a:lnTo>
                  <a:lnTo>
                    <a:pt x="1406" y="3219"/>
                  </a:lnTo>
                  <a:lnTo>
                    <a:pt x="3811" y="3219"/>
                  </a:lnTo>
                  <a:lnTo>
                    <a:pt x="4061" y="1907"/>
                  </a:lnTo>
                  <a:lnTo>
                    <a:pt x="4311" y="3219"/>
                  </a:lnTo>
                  <a:lnTo>
                    <a:pt x="5217" y="3219"/>
                  </a:lnTo>
                  <a:lnTo>
                    <a:pt x="4811" y="1063"/>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7" name="Freeform 5"/>
            <p:cNvSpPr>
              <a:spLocks noChangeArrowheads="1"/>
            </p:cNvSpPr>
            <p:nvPr/>
          </p:nvSpPr>
          <p:spPr bwMode="auto">
            <a:xfrm>
              <a:off x="2579" y="2838"/>
              <a:ext cx="593" cy="636"/>
            </a:xfrm>
            <a:custGeom>
              <a:avLst/>
              <a:gdLst>
                <a:gd name="T0" fmla="*/ 778 w 2625"/>
                <a:gd name="T1" fmla="*/ 2576 h 2812"/>
                <a:gd name="T2" fmla="*/ 695 w 2625"/>
                <a:gd name="T3" fmla="*/ 2417 h 2812"/>
                <a:gd name="T4" fmla="*/ 638 w 2625"/>
                <a:gd name="T5" fmla="*/ 2245 h 2812"/>
                <a:gd name="T6" fmla="*/ 579 w 2625"/>
                <a:gd name="T7" fmla="*/ 2181 h 2812"/>
                <a:gd name="T8" fmla="*/ 517 w 2625"/>
                <a:gd name="T9" fmla="*/ 2154 h 2812"/>
                <a:gd name="T10" fmla="*/ 464 w 2625"/>
                <a:gd name="T11" fmla="*/ 2108 h 2812"/>
                <a:gd name="T12" fmla="*/ 421 w 2625"/>
                <a:gd name="T13" fmla="*/ 2050 h 2812"/>
                <a:gd name="T14" fmla="*/ 389 w 2625"/>
                <a:gd name="T15" fmla="*/ 1983 h 2812"/>
                <a:gd name="T16" fmla="*/ 344 w 2625"/>
                <a:gd name="T17" fmla="*/ 1750 h 2812"/>
                <a:gd name="T18" fmla="*/ 350 w 2625"/>
                <a:gd name="T19" fmla="*/ 1683 h 2812"/>
                <a:gd name="T20" fmla="*/ 370 w 2625"/>
                <a:gd name="T21" fmla="*/ 1624 h 2812"/>
                <a:gd name="T22" fmla="*/ 403 w 2625"/>
                <a:gd name="T23" fmla="*/ 1574 h 2812"/>
                <a:gd name="T24" fmla="*/ 449 w 2625"/>
                <a:gd name="T25" fmla="*/ 1534 h 2812"/>
                <a:gd name="T26" fmla="*/ 508 w 2625"/>
                <a:gd name="T27" fmla="*/ 1506 h 2812"/>
                <a:gd name="T28" fmla="*/ 531 w 2625"/>
                <a:gd name="T29" fmla="*/ 1264 h 2812"/>
                <a:gd name="T30" fmla="*/ 552 w 2625"/>
                <a:gd name="T31" fmla="*/ 1114 h 2812"/>
                <a:gd name="T32" fmla="*/ 603 w 2625"/>
                <a:gd name="T33" fmla="*/ 976 h 2812"/>
                <a:gd name="T34" fmla="*/ 702 w 2625"/>
                <a:gd name="T35" fmla="*/ 837 h 2812"/>
                <a:gd name="T36" fmla="*/ 865 w 2625"/>
                <a:gd name="T37" fmla="*/ 719 h 2812"/>
                <a:gd name="T38" fmla="*/ 953 w 2625"/>
                <a:gd name="T39" fmla="*/ 847 h 2812"/>
                <a:gd name="T40" fmla="*/ 1037 w 2625"/>
                <a:gd name="T41" fmla="*/ 1069 h 2812"/>
                <a:gd name="T42" fmla="*/ 1179 w 2625"/>
                <a:gd name="T43" fmla="*/ 1257 h 2812"/>
                <a:gd name="T44" fmla="*/ 1367 w 2625"/>
                <a:gd name="T45" fmla="*/ 1399 h 2812"/>
                <a:gd name="T46" fmla="*/ 1589 w 2625"/>
                <a:gd name="T47" fmla="*/ 1483 h 2812"/>
                <a:gd name="T48" fmla="*/ 1936 w 2625"/>
                <a:gd name="T49" fmla="*/ 1500 h 2812"/>
                <a:gd name="T50" fmla="*/ 1989 w 2625"/>
                <a:gd name="T51" fmla="*/ 1509 h 2812"/>
                <a:gd name="T52" fmla="*/ 2037 w 2625"/>
                <a:gd name="T53" fmla="*/ 1534 h 2812"/>
                <a:gd name="T54" fmla="*/ 2078 w 2625"/>
                <a:gd name="T55" fmla="*/ 1572 h 2812"/>
                <a:gd name="T56" fmla="*/ 2108 w 2625"/>
                <a:gd name="T57" fmla="*/ 1618 h 2812"/>
                <a:gd name="T58" fmla="*/ 2123 w 2625"/>
                <a:gd name="T59" fmla="*/ 1669 h 2812"/>
                <a:gd name="T60" fmla="*/ 2108 w 2625"/>
                <a:gd name="T61" fmla="*/ 1964 h 2812"/>
                <a:gd name="T62" fmla="*/ 2042 w 2625"/>
                <a:gd name="T63" fmla="*/ 2285 h 2812"/>
                <a:gd name="T64" fmla="*/ 1944 w 2625"/>
                <a:gd name="T65" fmla="*/ 2517 h 2812"/>
                <a:gd name="T66" fmla="*/ 1792 w 2625"/>
                <a:gd name="T67" fmla="*/ 2713 h 2812"/>
                <a:gd name="T68" fmla="*/ 2343 w 2625"/>
                <a:gd name="T69" fmla="*/ 2811 h 2812"/>
                <a:gd name="T70" fmla="*/ 2466 w 2625"/>
                <a:gd name="T71" fmla="*/ 2515 h 2812"/>
                <a:gd name="T72" fmla="*/ 2585 w 2625"/>
                <a:gd name="T73" fmla="*/ 1989 h 2812"/>
                <a:gd name="T74" fmla="*/ 2624 w 2625"/>
                <a:gd name="T75" fmla="*/ 1500 h 2812"/>
                <a:gd name="T76" fmla="*/ 2580 w 2625"/>
                <a:gd name="T77" fmla="*/ 1054 h 2812"/>
                <a:gd name="T78" fmla="*/ 2451 w 2625"/>
                <a:gd name="T79" fmla="*/ 700 h 2812"/>
                <a:gd name="T80" fmla="*/ 2248 w 2625"/>
                <a:gd name="T81" fmla="*/ 438 h 2812"/>
                <a:gd name="T82" fmla="*/ 1978 w 2625"/>
                <a:gd name="T83" fmla="*/ 269 h 2812"/>
                <a:gd name="T84" fmla="*/ 1651 w 2625"/>
                <a:gd name="T85" fmla="*/ 192 h 2812"/>
                <a:gd name="T86" fmla="*/ 1256 w 2625"/>
                <a:gd name="T87" fmla="*/ 5 h 2812"/>
                <a:gd name="T88" fmla="*/ 896 w 2625"/>
                <a:gd name="T89" fmla="*/ 79 h 2812"/>
                <a:gd name="T90" fmla="*/ 556 w 2625"/>
                <a:gd name="T91" fmla="*/ 249 h 2812"/>
                <a:gd name="T92" fmla="*/ 270 w 2625"/>
                <a:gd name="T93" fmla="*/ 521 h 2812"/>
                <a:gd name="T94" fmla="*/ 73 w 2625"/>
                <a:gd name="T95" fmla="*/ 905 h 2812"/>
                <a:gd name="T96" fmla="*/ 0 w 2625"/>
                <a:gd name="T97" fmla="*/ 1406 h 2812"/>
                <a:gd name="T98" fmla="*/ 21 w 2625"/>
                <a:gd name="T99" fmla="*/ 1665 h 2812"/>
                <a:gd name="T100" fmla="*/ 92 w 2625"/>
                <a:gd name="T101" fmla="*/ 1934 h 2812"/>
                <a:gd name="T102" fmla="*/ 222 w 2625"/>
                <a:gd name="T103" fmla="*/ 2192 h 2812"/>
                <a:gd name="T104" fmla="*/ 421 w 2625"/>
                <a:gd name="T105" fmla="*/ 2416 h 2812"/>
                <a:gd name="T106" fmla="*/ 699 w 2625"/>
                <a:gd name="T107" fmla="*/ 2585 h 2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5" h="2812">
                  <a:moveTo>
                    <a:pt x="812" y="2624"/>
                  </a:moveTo>
                  <a:lnTo>
                    <a:pt x="812" y="2624"/>
                  </a:lnTo>
                  <a:lnTo>
                    <a:pt x="778" y="2576"/>
                  </a:lnTo>
                  <a:lnTo>
                    <a:pt x="747" y="2525"/>
                  </a:lnTo>
                  <a:lnTo>
                    <a:pt x="720" y="2472"/>
                  </a:lnTo>
                  <a:lnTo>
                    <a:pt x="695" y="2417"/>
                  </a:lnTo>
                  <a:lnTo>
                    <a:pt x="673" y="2361"/>
                  </a:lnTo>
                  <a:lnTo>
                    <a:pt x="654" y="2304"/>
                  </a:lnTo>
                  <a:lnTo>
                    <a:pt x="638" y="2245"/>
                  </a:lnTo>
                  <a:lnTo>
                    <a:pt x="625" y="2187"/>
                  </a:lnTo>
                  <a:lnTo>
                    <a:pt x="601" y="2185"/>
                  </a:lnTo>
                  <a:lnTo>
                    <a:pt x="579" y="2181"/>
                  </a:lnTo>
                  <a:lnTo>
                    <a:pt x="558" y="2174"/>
                  </a:lnTo>
                  <a:lnTo>
                    <a:pt x="537" y="2165"/>
                  </a:lnTo>
                  <a:lnTo>
                    <a:pt x="517" y="2154"/>
                  </a:lnTo>
                  <a:lnTo>
                    <a:pt x="499" y="2140"/>
                  </a:lnTo>
                  <a:lnTo>
                    <a:pt x="481" y="2125"/>
                  </a:lnTo>
                  <a:lnTo>
                    <a:pt x="464" y="2108"/>
                  </a:lnTo>
                  <a:lnTo>
                    <a:pt x="449" y="2090"/>
                  </a:lnTo>
                  <a:lnTo>
                    <a:pt x="434" y="2071"/>
                  </a:lnTo>
                  <a:lnTo>
                    <a:pt x="421" y="2050"/>
                  </a:lnTo>
                  <a:lnTo>
                    <a:pt x="409" y="2028"/>
                  </a:lnTo>
                  <a:lnTo>
                    <a:pt x="398" y="2006"/>
                  </a:lnTo>
                  <a:lnTo>
                    <a:pt x="389" y="1983"/>
                  </a:lnTo>
                  <a:lnTo>
                    <a:pt x="381" y="1960"/>
                  </a:lnTo>
                  <a:lnTo>
                    <a:pt x="375" y="1937"/>
                  </a:lnTo>
                  <a:lnTo>
                    <a:pt x="344" y="1750"/>
                  </a:lnTo>
                  <a:lnTo>
                    <a:pt x="344" y="1726"/>
                  </a:lnTo>
                  <a:lnTo>
                    <a:pt x="346" y="1704"/>
                  </a:lnTo>
                  <a:lnTo>
                    <a:pt x="350" y="1683"/>
                  </a:lnTo>
                  <a:lnTo>
                    <a:pt x="355" y="1662"/>
                  </a:lnTo>
                  <a:lnTo>
                    <a:pt x="362" y="1642"/>
                  </a:lnTo>
                  <a:lnTo>
                    <a:pt x="370" y="1624"/>
                  </a:lnTo>
                  <a:lnTo>
                    <a:pt x="379" y="1606"/>
                  </a:lnTo>
                  <a:lnTo>
                    <a:pt x="390" y="1589"/>
                  </a:lnTo>
                  <a:lnTo>
                    <a:pt x="403" y="1574"/>
                  </a:lnTo>
                  <a:lnTo>
                    <a:pt x="416" y="1559"/>
                  </a:lnTo>
                  <a:lnTo>
                    <a:pt x="432" y="1546"/>
                  </a:lnTo>
                  <a:lnTo>
                    <a:pt x="449" y="1534"/>
                  </a:lnTo>
                  <a:lnTo>
                    <a:pt x="467" y="1523"/>
                  </a:lnTo>
                  <a:lnTo>
                    <a:pt x="487" y="1514"/>
                  </a:lnTo>
                  <a:lnTo>
                    <a:pt x="508" y="1506"/>
                  </a:lnTo>
                  <a:lnTo>
                    <a:pt x="531" y="1500"/>
                  </a:lnTo>
                  <a:lnTo>
                    <a:pt x="531" y="1312"/>
                  </a:lnTo>
                  <a:lnTo>
                    <a:pt x="531" y="1264"/>
                  </a:lnTo>
                  <a:lnTo>
                    <a:pt x="537" y="1197"/>
                  </a:lnTo>
                  <a:lnTo>
                    <a:pt x="543" y="1157"/>
                  </a:lnTo>
                  <a:lnTo>
                    <a:pt x="552" y="1114"/>
                  </a:lnTo>
                  <a:lnTo>
                    <a:pt x="565" y="1069"/>
                  </a:lnTo>
                  <a:lnTo>
                    <a:pt x="581" y="1023"/>
                  </a:lnTo>
                  <a:lnTo>
                    <a:pt x="603" y="976"/>
                  </a:lnTo>
                  <a:lnTo>
                    <a:pt x="630" y="929"/>
                  </a:lnTo>
                  <a:lnTo>
                    <a:pt x="662" y="882"/>
                  </a:lnTo>
                  <a:lnTo>
                    <a:pt x="702" y="837"/>
                  </a:lnTo>
                  <a:lnTo>
                    <a:pt x="748" y="795"/>
                  </a:lnTo>
                  <a:lnTo>
                    <a:pt x="803" y="755"/>
                  </a:lnTo>
                  <a:lnTo>
                    <a:pt x="865" y="719"/>
                  </a:lnTo>
                  <a:lnTo>
                    <a:pt x="937" y="687"/>
                  </a:lnTo>
                  <a:lnTo>
                    <a:pt x="941" y="768"/>
                  </a:lnTo>
                  <a:lnTo>
                    <a:pt x="953" y="847"/>
                  </a:lnTo>
                  <a:lnTo>
                    <a:pt x="974" y="924"/>
                  </a:lnTo>
                  <a:lnTo>
                    <a:pt x="1002" y="998"/>
                  </a:lnTo>
                  <a:lnTo>
                    <a:pt x="1037" y="1069"/>
                  </a:lnTo>
                  <a:lnTo>
                    <a:pt x="1078" y="1136"/>
                  </a:lnTo>
                  <a:lnTo>
                    <a:pt x="1126" y="1199"/>
                  </a:lnTo>
                  <a:lnTo>
                    <a:pt x="1179" y="1257"/>
                  </a:lnTo>
                  <a:lnTo>
                    <a:pt x="1237" y="1310"/>
                  </a:lnTo>
                  <a:lnTo>
                    <a:pt x="1300" y="1358"/>
                  </a:lnTo>
                  <a:lnTo>
                    <a:pt x="1367" y="1399"/>
                  </a:lnTo>
                  <a:lnTo>
                    <a:pt x="1438" y="1434"/>
                  </a:lnTo>
                  <a:lnTo>
                    <a:pt x="1512" y="1462"/>
                  </a:lnTo>
                  <a:lnTo>
                    <a:pt x="1589" y="1483"/>
                  </a:lnTo>
                  <a:lnTo>
                    <a:pt x="1668" y="1495"/>
                  </a:lnTo>
                  <a:lnTo>
                    <a:pt x="1749" y="1500"/>
                  </a:lnTo>
                  <a:lnTo>
                    <a:pt x="1936" y="1500"/>
                  </a:lnTo>
                  <a:lnTo>
                    <a:pt x="1954" y="1501"/>
                  </a:lnTo>
                  <a:lnTo>
                    <a:pt x="1972" y="1504"/>
                  </a:lnTo>
                  <a:lnTo>
                    <a:pt x="1989" y="1509"/>
                  </a:lnTo>
                  <a:lnTo>
                    <a:pt x="2005" y="1516"/>
                  </a:lnTo>
                  <a:lnTo>
                    <a:pt x="2022" y="1524"/>
                  </a:lnTo>
                  <a:lnTo>
                    <a:pt x="2037" y="1534"/>
                  </a:lnTo>
                  <a:lnTo>
                    <a:pt x="2052" y="1546"/>
                  </a:lnTo>
                  <a:lnTo>
                    <a:pt x="2066" y="1558"/>
                  </a:lnTo>
                  <a:lnTo>
                    <a:pt x="2078" y="1572"/>
                  </a:lnTo>
                  <a:lnTo>
                    <a:pt x="2090" y="1587"/>
                  </a:lnTo>
                  <a:lnTo>
                    <a:pt x="2100" y="1602"/>
                  </a:lnTo>
                  <a:lnTo>
                    <a:pt x="2108" y="1618"/>
                  </a:lnTo>
                  <a:lnTo>
                    <a:pt x="2115" y="1635"/>
                  </a:lnTo>
                  <a:lnTo>
                    <a:pt x="2120" y="1652"/>
                  </a:lnTo>
                  <a:lnTo>
                    <a:pt x="2123" y="1669"/>
                  </a:lnTo>
                  <a:lnTo>
                    <a:pt x="2124" y="1687"/>
                  </a:lnTo>
                  <a:lnTo>
                    <a:pt x="2121" y="1816"/>
                  </a:lnTo>
                  <a:lnTo>
                    <a:pt x="2108" y="1964"/>
                  </a:lnTo>
                  <a:lnTo>
                    <a:pt x="2083" y="2123"/>
                  </a:lnTo>
                  <a:lnTo>
                    <a:pt x="2065" y="2204"/>
                  </a:lnTo>
                  <a:lnTo>
                    <a:pt x="2042" y="2285"/>
                  </a:lnTo>
                  <a:lnTo>
                    <a:pt x="2015" y="2364"/>
                  </a:lnTo>
                  <a:lnTo>
                    <a:pt x="1982" y="2442"/>
                  </a:lnTo>
                  <a:lnTo>
                    <a:pt x="1944" y="2517"/>
                  </a:lnTo>
                  <a:lnTo>
                    <a:pt x="1900" y="2588"/>
                  </a:lnTo>
                  <a:lnTo>
                    <a:pt x="1849" y="2654"/>
                  </a:lnTo>
                  <a:lnTo>
                    <a:pt x="1792" y="2713"/>
                  </a:lnTo>
                  <a:lnTo>
                    <a:pt x="1728" y="2766"/>
                  </a:lnTo>
                  <a:lnTo>
                    <a:pt x="1655" y="2811"/>
                  </a:lnTo>
                  <a:lnTo>
                    <a:pt x="2343" y="2811"/>
                  </a:lnTo>
                  <a:lnTo>
                    <a:pt x="2377" y="2744"/>
                  </a:lnTo>
                  <a:lnTo>
                    <a:pt x="2409" y="2672"/>
                  </a:lnTo>
                  <a:lnTo>
                    <a:pt x="2466" y="2515"/>
                  </a:lnTo>
                  <a:lnTo>
                    <a:pt x="2514" y="2345"/>
                  </a:lnTo>
                  <a:lnTo>
                    <a:pt x="2554" y="2168"/>
                  </a:lnTo>
                  <a:lnTo>
                    <a:pt x="2585" y="1989"/>
                  </a:lnTo>
                  <a:lnTo>
                    <a:pt x="2607" y="1815"/>
                  </a:lnTo>
                  <a:lnTo>
                    <a:pt x="2620" y="1650"/>
                  </a:lnTo>
                  <a:lnTo>
                    <a:pt x="2624" y="1500"/>
                  </a:lnTo>
                  <a:lnTo>
                    <a:pt x="2619" y="1341"/>
                  </a:lnTo>
                  <a:lnTo>
                    <a:pt x="2604" y="1192"/>
                  </a:lnTo>
                  <a:lnTo>
                    <a:pt x="2580" y="1054"/>
                  </a:lnTo>
                  <a:lnTo>
                    <a:pt x="2546" y="925"/>
                  </a:lnTo>
                  <a:lnTo>
                    <a:pt x="2503" y="807"/>
                  </a:lnTo>
                  <a:lnTo>
                    <a:pt x="2451" y="700"/>
                  </a:lnTo>
                  <a:lnTo>
                    <a:pt x="2391" y="602"/>
                  </a:lnTo>
                  <a:lnTo>
                    <a:pt x="2323" y="515"/>
                  </a:lnTo>
                  <a:lnTo>
                    <a:pt x="2248" y="438"/>
                  </a:lnTo>
                  <a:lnTo>
                    <a:pt x="2165" y="371"/>
                  </a:lnTo>
                  <a:lnTo>
                    <a:pt x="2075" y="315"/>
                  </a:lnTo>
                  <a:lnTo>
                    <a:pt x="1978" y="269"/>
                  </a:lnTo>
                  <a:lnTo>
                    <a:pt x="1875" y="233"/>
                  </a:lnTo>
                  <a:lnTo>
                    <a:pt x="1766" y="207"/>
                  </a:lnTo>
                  <a:lnTo>
                    <a:pt x="1651" y="192"/>
                  </a:lnTo>
                  <a:lnTo>
                    <a:pt x="1530" y="187"/>
                  </a:lnTo>
                  <a:lnTo>
                    <a:pt x="1374" y="0"/>
                  </a:lnTo>
                  <a:lnTo>
                    <a:pt x="1256" y="5"/>
                  </a:lnTo>
                  <a:lnTo>
                    <a:pt x="1136" y="19"/>
                  </a:lnTo>
                  <a:lnTo>
                    <a:pt x="1016" y="44"/>
                  </a:lnTo>
                  <a:lnTo>
                    <a:pt x="896" y="79"/>
                  </a:lnTo>
                  <a:lnTo>
                    <a:pt x="779" y="124"/>
                  </a:lnTo>
                  <a:lnTo>
                    <a:pt x="665" y="181"/>
                  </a:lnTo>
                  <a:lnTo>
                    <a:pt x="556" y="249"/>
                  </a:lnTo>
                  <a:lnTo>
                    <a:pt x="453" y="328"/>
                  </a:lnTo>
                  <a:lnTo>
                    <a:pt x="357" y="419"/>
                  </a:lnTo>
                  <a:lnTo>
                    <a:pt x="270" y="521"/>
                  </a:lnTo>
                  <a:lnTo>
                    <a:pt x="193" y="636"/>
                  </a:lnTo>
                  <a:lnTo>
                    <a:pt x="127" y="764"/>
                  </a:lnTo>
                  <a:lnTo>
                    <a:pt x="73" y="905"/>
                  </a:lnTo>
                  <a:lnTo>
                    <a:pt x="33" y="1058"/>
                  </a:lnTo>
                  <a:lnTo>
                    <a:pt x="8" y="1225"/>
                  </a:lnTo>
                  <a:lnTo>
                    <a:pt x="0" y="1406"/>
                  </a:lnTo>
                  <a:lnTo>
                    <a:pt x="2" y="1489"/>
                  </a:lnTo>
                  <a:lnTo>
                    <a:pt x="9" y="1576"/>
                  </a:lnTo>
                  <a:lnTo>
                    <a:pt x="21" y="1665"/>
                  </a:lnTo>
                  <a:lnTo>
                    <a:pt x="39" y="1754"/>
                  </a:lnTo>
                  <a:lnTo>
                    <a:pt x="62" y="1844"/>
                  </a:lnTo>
                  <a:lnTo>
                    <a:pt x="92" y="1934"/>
                  </a:lnTo>
                  <a:lnTo>
                    <a:pt x="128" y="2023"/>
                  </a:lnTo>
                  <a:lnTo>
                    <a:pt x="171" y="2109"/>
                  </a:lnTo>
                  <a:lnTo>
                    <a:pt x="222" y="2192"/>
                  </a:lnTo>
                  <a:lnTo>
                    <a:pt x="280" y="2272"/>
                  </a:lnTo>
                  <a:lnTo>
                    <a:pt x="346" y="2347"/>
                  </a:lnTo>
                  <a:lnTo>
                    <a:pt x="421" y="2416"/>
                  </a:lnTo>
                  <a:lnTo>
                    <a:pt x="505" y="2480"/>
                  </a:lnTo>
                  <a:lnTo>
                    <a:pt x="597" y="2536"/>
                  </a:lnTo>
                  <a:lnTo>
                    <a:pt x="699" y="2585"/>
                  </a:lnTo>
                  <a:lnTo>
                    <a:pt x="812" y="2624"/>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8" name="Freeform 6"/>
            <p:cNvSpPr>
              <a:spLocks noChangeArrowheads="1"/>
            </p:cNvSpPr>
            <p:nvPr/>
          </p:nvSpPr>
          <p:spPr bwMode="auto">
            <a:xfrm>
              <a:off x="2331" y="2675"/>
              <a:ext cx="161" cy="161"/>
            </a:xfrm>
            <a:custGeom>
              <a:avLst/>
              <a:gdLst>
                <a:gd name="T0" fmla="*/ 719 w 720"/>
                <a:gd name="T1" fmla="*/ 0 h 720"/>
                <a:gd name="T2" fmla="*/ 0 w 720"/>
                <a:gd name="T3" fmla="*/ 0 h 720"/>
                <a:gd name="T4" fmla="*/ 0 w 720"/>
                <a:gd name="T5" fmla="*/ 719 h 720"/>
                <a:gd name="T6" fmla="*/ 719 w 720"/>
                <a:gd name="T7" fmla="*/ 719 h 720"/>
                <a:gd name="T8" fmla="*/ 719 w 720"/>
                <a:gd name="T9" fmla="*/ 0 h 720"/>
              </a:gdLst>
              <a:ahLst/>
              <a:cxnLst>
                <a:cxn ang="0">
                  <a:pos x="T0" y="T1"/>
                </a:cxn>
                <a:cxn ang="0">
                  <a:pos x="T2" y="T3"/>
                </a:cxn>
                <a:cxn ang="0">
                  <a:pos x="T4" y="T5"/>
                </a:cxn>
                <a:cxn ang="0">
                  <a:pos x="T6" y="T7"/>
                </a:cxn>
                <a:cxn ang="0">
                  <a:pos x="T8" y="T9"/>
                </a:cxn>
              </a:cxnLst>
              <a:rect l="0" t="0" r="r" b="b"/>
              <a:pathLst>
                <a:path w="720" h="720">
                  <a:moveTo>
                    <a:pt x="719" y="0"/>
                  </a:moveTo>
                  <a:lnTo>
                    <a:pt x="0" y="0"/>
                  </a:lnTo>
                  <a:lnTo>
                    <a:pt x="0" y="719"/>
                  </a:lnTo>
                  <a:lnTo>
                    <a:pt x="719" y="719"/>
                  </a:lnTo>
                  <a:lnTo>
                    <a:pt x="719"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49" name="Freeform 7"/>
            <p:cNvSpPr>
              <a:spLocks noChangeArrowheads="1"/>
            </p:cNvSpPr>
            <p:nvPr/>
          </p:nvSpPr>
          <p:spPr bwMode="auto">
            <a:xfrm>
              <a:off x="2189" y="3242"/>
              <a:ext cx="140" cy="126"/>
            </a:xfrm>
            <a:custGeom>
              <a:avLst/>
              <a:gdLst>
                <a:gd name="T0" fmla="*/ 469 w 626"/>
                <a:gd name="T1" fmla="*/ 281 h 564"/>
                <a:gd name="T2" fmla="*/ 625 w 626"/>
                <a:gd name="T3" fmla="*/ 563 h 564"/>
                <a:gd name="T4" fmla="*/ 469 w 626"/>
                <a:gd name="T5" fmla="*/ 563 h 564"/>
                <a:gd name="T6" fmla="*/ 313 w 626"/>
                <a:gd name="T7" fmla="*/ 563 h 564"/>
                <a:gd name="T8" fmla="*/ 0 w 626"/>
                <a:gd name="T9" fmla="*/ 563 h 564"/>
                <a:gd name="T10" fmla="*/ 156 w 626"/>
                <a:gd name="T11" fmla="*/ 281 h 564"/>
                <a:gd name="T12" fmla="*/ 313 w 626"/>
                <a:gd name="T13" fmla="*/ 0 h 564"/>
                <a:gd name="T14" fmla="*/ 469 w 626"/>
                <a:gd name="T15" fmla="*/ 281 h 5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6" h="564">
                  <a:moveTo>
                    <a:pt x="469" y="281"/>
                  </a:moveTo>
                  <a:lnTo>
                    <a:pt x="625" y="563"/>
                  </a:lnTo>
                  <a:lnTo>
                    <a:pt x="469" y="563"/>
                  </a:lnTo>
                  <a:lnTo>
                    <a:pt x="313" y="563"/>
                  </a:lnTo>
                  <a:lnTo>
                    <a:pt x="0" y="563"/>
                  </a:lnTo>
                  <a:lnTo>
                    <a:pt x="156" y="281"/>
                  </a:lnTo>
                  <a:lnTo>
                    <a:pt x="313" y="0"/>
                  </a:lnTo>
                  <a:lnTo>
                    <a:pt x="469" y="281"/>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0" name="Freeform 8"/>
            <p:cNvSpPr>
              <a:spLocks noChangeArrowheads="1"/>
            </p:cNvSpPr>
            <p:nvPr/>
          </p:nvSpPr>
          <p:spPr bwMode="auto">
            <a:xfrm>
              <a:off x="2168" y="2916"/>
              <a:ext cx="183" cy="161"/>
            </a:xfrm>
            <a:custGeom>
              <a:avLst/>
              <a:gdLst>
                <a:gd name="T0" fmla="*/ 594 w 814"/>
                <a:gd name="T1" fmla="*/ 375 h 719"/>
                <a:gd name="T2" fmla="*/ 813 w 814"/>
                <a:gd name="T3" fmla="*/ 718 h 719"/>
                <a:gd name="T4" fmla="*/ 594 w 814"/>
                <a:gd name="T5" fmla="*/ 718 h 719"/>
                <a:gd name="T6" fmla="*/ 407 w 814"/>
                <a:gd name="T7" fmla="*/ 718 h 719"/>
                <a:gd name="T8" fmla="*/ 0 w 814"/>
                <a:gd name="T9" fmla="*/ 718 h 719"/>
                <a:gd name="T10" fmla="*/ 219 w 814"/>
                <a:gd name="T11" fmla="*/ 375 h 719"/>
                <a:gd name="T12" fmla="*/ 407 w 814"/>
                <a:gd name="T13" fmla="*/ 0 h 719"/>
                <a:gd name="T14" fmla="*/ 594 w 814"/>
                <a:gd name="T15" fmla="*/ 375 h 7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4" h="719">
                  <a:moveTo>
                    <a:pt x="594" y="375"/>
                  </a:moveTo>
                  <a:lnTo>
                    <a:pt x="813" y="718"/>
                  </a:lnTo>
                  <a:lnTo>
                    <a:pt x="594" y="718"/>
                  </a:lnTo>
                  <a:lnTo>
                    <a:pt x="407" y="718"/>
                  </a:lnTo>
                  <a:lnTo>
                    <a:pt x="0" y="718"/>
                  </a:lnTo>
                  <a:lnTo>
                    <a:pt x="219" y="375"/>
                  </a:lnTo>
                  <a:lnTo>
                    <a:pt x="407" y="0"/>
                  </a:lnTo>
                  <a:lnTo>
                    <a:pt x="594" y="375"/>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1" name="Freeform 9"/>
            <p:cNvSpPr>
              <a:spLocks noChangeArrowheads="1"/>
            </p:cNvSpPr>
            <p:nvPr/>
          </p:nvSpPr>
          <p:spPr bwMode="auto">
            <a:xfrm>
              <a:off x="3259" y="3235"/>
              <a:ext cx="310" cy="303"/>
            </a:xfrm>
            <a:custGeom>
              <a:avLst/>
              <a:gdLst>
                <a:gd name="T0" fmla="*/ 1375 w 1376"/>
                <a:gd name="T1" fmla="*/ 656 h 1344"/>
                <a:gd name="T2" fmla="*/ 1371 w 1376"/>
                <a:gd name="T3" fmla="*/ 726 h 1344"/>
                <a:gd name="T4" fmla="*/ 1359 w 1376"/>
                <a:gd name="T5" fmla="*/ 795 h 1344"/>
                <a:gd name="T6" fmla="*/ 1339 w 1376"/>
                <a:gd name="T7" fmla="*/ 863 h 1344"/>
                <a:gd name="T8" fmla="*/ 1280 w 1376"/>
                <a:gd name="T9" fmla="*/ 992 h 1344"/>
                <a:gd name="T10" fmla="*/ 1202 w 1376"/>
                <a:gd name="T11" fmla="*/ 1106 h 1344"/>
                <a:gd name="T12" fmla="*/ 1108 w 1376"/>
                <a:gd name="T13" fmla="*/ 1199 h 1344"/>
                <a:gd name="T14" fmla="*/ 1030 w 1376"/>
                <a:gd name="T15" fmla="*/ 1254 h 1344"/>
                <a:gd name="T16" fmla="*/ 974 w 1376"/>
                <a:gd name="T17" fmla="*/ 1284 h 1344"/>
                <a:gd name="T18" fmla="*/ 916 w 1376"/>
                <a:gd name="T19" fmla="*/ 1307 h 1344"/>
                <a:gd name="T20" fmla="*/ 822 w 1376"/>
                <a:gd name="T21" fmla="*/ 1332 h 1344"/>
                <a:gd name="T22" fmla="*/ 687 w 1376"/>
                <a:gd name="T23" fmla="*/ 1343 h 1344"/>
                <a:gd name="T24" fmla="*/ 548 w 1376"/>
                <a:gd name="T25" fmla="*/ 1332 h 1344"/>
                <a:gd name="T26" fmla="*/ 414 w 1376"/>
                <a:gd name="T27" fmla="*/ 1296 h 1344"/>
                <a:gd name="T28" fmla="*/ 321 w 1376"/>
                <a:gd name="T29" fmla="*/ 1254 h 1344"/>
                <a:gd name="T30" fmla="*/ 264 w 1376"/>
                <a:gd name="T31" fmla="*/ 1219 h 1344"/>
                <a:gd name="T32" fmla="*/ 211 w 1376"/>
                <a:gd name="T33" fmla="*/ 1178 h 1344"/>
                <a:gd name="T34" fmla="*/ 165 w 1376"/>
                <a:gd name="T35" fmla="*/ 1131 h 1344"/>
                <a:gd name="T36" fmla="*/ 124 w 1376"/>
                <a:gd name="T37" fmla="*/ 1079 h 1344"/>
                <a:gd name="T38" fmla="*/ 89 w 1376"/>
                <a:gd name="T39" fmla="*/ 1022 h 1344"/>
                <a:gd name="T40" fmla="*/ 47 w 1376"/>
                <a:gd name="T41" fmla="*/ 929 h 1344"/>
                <a:gd name="T42" fmla="*/ 12 w 1376"/>
                <a:gd name="T43" fmla="*/ 795 h 1344"/>
                <a:gd name="T44" fmla="*/ 0 w 1376"/>
                <a:gd name="T45" fmla="*/ 656 h 1344"/>
                <a:gd name="T46" fmla="*/ 12 w 1376"/>
                <a:gd name="T47" fmla="*/ 521 h 1344"/>
                <a:gd name="T48" fmla="*/ 36 w 1376"/>
                <a:gd name="T49" fmla="*/ 427 h 1344"/>
                <a:gd name="T50" fmla="*/ 59 w 1376"/>
                <a:gd name="T51" fmla="*/ 369 h 1344"/>
                <a:gd name="T52" fmla="*/ 89 w 1376"/>
                <a:gd name="T53" fmla="*/ 313 h 1344"/>
                <a:gd name="T54" fmla="*/ 124 w 1376"/>
                <a:gd name="T55" fmla="*/ 260 h 1344"/>
                <a:gd name="T56" fmla="*/ 187 w 1376"/>
                <a:gd name="T57" fmla="*/ 187 h 1344"/>
                <a:gd name="T58" fmla="*/ 237 w 1376"/>
                <a:gd name="T59" fmla="*/ 143 h 1344"/>
                <a:gd name="T60" fmla="*/ 292 w 1376"/>
                <a:gd name="T61" fmla="*/ 105 h 1344"/>
                <a:gd name="T62" fmla="*/ 351 w 1376"/>
                <a:gd name="T63" fmla="*/ 72 h 1344"/>
                <a:gd name="T64" fmla="*/ 480 w 1376"/>
                <a:gd name="T65" fmla="*/ 26 h 1344"/>
                <a:gd name="T66" fmla="*/ 617 w 1376"/>
                <a:gd name="T67" fmla="*/ 2 h 1344"/>
                <a:gd name="T68" fmla="*/ 756 w 1376"/>
                <a:gd name="T69" fmla="*/ 2 h 1344"/>
                <a:gd name="T70" fmla="*/ 885 w 1376"/>
                <a:gd name="T71" fmla="*/ 26 h 1344"/>
                <a:gd name="T72" fmla="*/ 945 w 1376"/>
                <a:gd name="T73" fmla="*/ 46 h 1344"/>
                <a:gd name="T74" fmla="*/ 1003 w 1376"/>
                <a:gd name="T75" fmla="*/ 72 h 1344"/>
                <a:gd name="T76" fmla="*/ 1057 w 1376"/>
                <a:gd name="T77" fmla="*/ 105 h 1344"/>
                <a:gd name="T78" fmla="*/ 1108 w 1376"/>
                <a:gd name="T79" fmla="*/ 143 h 1344"/>
                <a:gd name="T80" fmla="*/ 1202 w 1376"/>
                <a:gd name="T81" fmla="*/ 235 h 1344"/>
                <a:gd name="T82" fmla="*/ 1280 w 1376"/>
                <a:gd name="T83" fmla="*/ 341 h 1344"/>
                <a:gd name="T84" fmla="*/ 1327 w 1376"/>
                <a:gd name="T85" fmla="*/ 427 h 1344"/>
                <a:gd name="T86" fmla="*/ 1350 w 1376"/>
                <a:gd name="T87" fmla="*/ 489 h 1344"/>
                <a:gd name="T88" fmla="*/ 1366 w 1376"/>
                <a:gd name="T89" fmla="*/ 553 h 1344"/>
                <a:gd name="T90" fmla="*/ 1374 w 1376"/>
                <a:gd name="T91" fmla="*/ 621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6" h="1344">
                  <a:moveTo>
                    <a:pt x="1375" y="656"/>
                  </a:moveTo>
                  <a:lnTo>
                    <a:pt x="1375" y="656"/>
                  </a:lnTo>
                  <a:lnTo>
                    <a:pt x="1374" y="691"/>
                  </a:lnTo>
                  <a:lnTo>
                    <a:pt x="1371" y="726"/>
                  </a:lnTo>
                  <a:lnTo>
                    <a:pt x="1366" y="761"/>
                  </a:lnTo>
                  <a:lnTo>
                    <a:pt x="1359" y="795"/>
                  </a:lnTo>
                  <a:lnTo>
                    <a:pt x="1350" y="830"/>
                  </a:lnTo>
                  <a:lnTo>
                    <a:pt x="1339" y="863"/>
                  </a:lnTo>
                  <a:lnTo>
                    <a:pt x="1313" y="929"/>
                  </a:lnTo>
                  <a:lnTo>
                    <a:pt x="1280" y="992"/>
                  </a:lnTo>
                  <a:lnTo>
                    <a:pt x="1243" y="1051"/>
                  </a:lnTo>
                  <a:lnTo>
                    <a:pt x="1202" y="1106"/>
                  </a:lnTo>
                  <a:lnTo>
                    <a:pt x="1156" y="1155"/>
                  </a:lnTo>
                  <a:lnTo>
                    <a:pt x="1108" y="1199"/>
                  </a:lnTo>
                  <a:lnTo>
                    <a:pt x="1057" y="1238"/>
                  </a:lnTo>
                  <a:lnTo>
                    <a:pt x="1030" y="1254"/>
                  </a:lnTo>
                  <a:lnTo>
                    <a:pt x="1003" y="1270"/>
                  </a:lnTo>
                  <a:lnTo>
                    <a:pt x="974" y="1284"/>
                  </a:lnTo>
                  <a:lnTo>
                    <a:pt x="945" y="1296"/>
                  </a:lnTo>
                  <a:lnTo>
                    <a:pt x="916" y="1307"/>
                  </a:lnTo>
                  <a:lnTo>
                    <a:pt x="885" y="1317"/>
                  </a:lnTo>
                  <a:lnTo>
                    <a:pt x="822" y="1332"/>
                  </a:lnTo>
                  <a:lnTo>
                    <a:pt x="756" y="1340"/>
                  </a:lnTo>
                  <a:lnTo>
                    <a:pt x="687" y="1343"/>
                  </a:lnTo>
                  <a:lnTo>
                    <a:pt x="617" y="1340"/>
                  </a:lnTo>
                  <a:lnTo>
                    <a:pt x="548" y="1332"/>
                  </a:lnTo>
                  <a:lnTo>
                    <a:pt x="480" y="1317"/>
                  </a:lnTo>
                  <a:lnTo>
                    <a:pt x="414" y="1296"/>
                  </a:lnTo>
                  <a:lnTo>
                    <a:pt x="351" y="1270"/>
                  </a:lnTo>
                  <a:lnTo>
                    <a:pt x="321" y="1254"/>
                  </a:lnTo>
                  <a:lnTo>
                    <a:pt x="292" y="1238"/>
                  </a:lnTo>
                  <a:lnTo>
                    <a:pt x="264" y="1219"/>
                  </a:lnTo>
                  <a:lnTo>
                    <a:pt x="237" y="1199"/>
                  </a:lnTo>
                  <a:lnTo>
                    <a:pt x="211" y="1178"/>
                  </a:lnTo>
                  <a:lnTo>
                    <a:pt x="187" y="1155"/>
                  </a:lnTo>
                  <a:lnTo>
                    <a:pt x="165" y="1131"/>
                  </a:lnTo>
                  <a:lnTo>
                    <a:pt x="143" y="1106"/>
                  </a:lnTo>
                  <a:lnTo>
                    <a:pt x="124" y="1079"/>
                  </a:lnTo>
                  <a:lnTo>
                    <a:pt x="105" y="1051"/>
                  </a:lnTo>
                  <a:lnTo>
                    <a:pt x="89" y="1022"/>
                  </a:lnTo>
                  <a:lnTo>
                    <a:pt x="73" y="992"/>
                  </a:lnTo>
                  <a:lnTo>
                    <a:pt x="47" y="929"/>
                  </a:lnTo>
                  <a:lnTo>
                    <a:pt x="27" y="863"/>
                  </a:lnTo>
                  <a:lnTo>
                    <a:pt x="12" y="795"/>
                  </a:lnTo>
                  <a:lnTo>
                    <a:pt x="3" y="726"/>
                  </a:lnTo>
                  <a:lnTo>
                    <a:pt x="0" y="656"/>
                  </a:lnTo>
                  <a:lnTo>
                    <a:pt x="3" y="587"/>
                  </a:lnTo>
                  <a:lnTo>
                    <a:pt x="12" y="521"/>
                  </a:lnTo>
                  <a:lnTo>
                    <a:pt x="27" y="458"/>
                  </a:lnTo>
                  <a:lnTo>
                    <a:pt x="36" y="427"/>
                  </a:lnTo>
                  <a:lnTo>
                    <a:pt x="47" y="398"/>
                  </a:lnTo>
                  <a:lnTo>
                    <a:pt x="59" y="369"/>
                  </a:lnTo>
                  <a:lnTo>
                    <a:pt x="73" y="341"/>
                  </a:lnTo>
                  <a:lnTo>
                    <a:pt x="89" y="313"/>
                  </a:lnTo>
                  <a:lnTo>
                    <a:pt x="105" y="286"/>
                  </a:lnTo>
                  <a:lnTo>
                    <a:pt x="124" y="260"/>
                  </a:lnTo>
                  <a:lnTo>
                    <a:pt x="143" y="235"/>
                  </a:lnTo>
                  <a:lnTo>
                    <a:pt x="187" y="187"/>
                  </a:lnTo>
                  <a:lnTo>
                    <a:pt x="211" y="164"/>
                  </a:lnTo>
                  <a:lnTo>
                    <a:pt x="237" y="143"/>
                  </a:lnTo>
                  <a:lnTo>
                    <a:pt x="264" y="123"/>
                  </a:lnTo>
                  <a:lnTo>
                    <a:pt x="292" y="105"/>
                  </a:lnTo>
                  <a:lnTo>
                    <a:pt x="321" y="88"/>
                  </a:lnTo>
                  <a:lnTo>
                    <a:pt x="351" y="72"/>
                  </a:lnTo>
                  <a:lnTo>
                    <a:pt x="414" y="46"/>
                  </a:lnTo>
                  <a:lnTo>
                    <a:pt x="480" y="26"/>
                  </a:lnTo>
                  <a:lnTo>
                    <a:pt x="548" y="11"/>
                  </a:lnTo>
                  <a:lnTo>
                    <a:pt x="617" y="2"/>
                  </a:lnTo>
                  <a:lnTo>
                    <a:pt x="687" y="0"/>
                  </a:lnTo>
                  <a:lnTo>
                    <a:pt x="756" y="2"/>
                  </a:lnTo>
                  <a:lnTo>
                    <a:pt x="822" y="11"/>
                  </a:lnTo>
                  <a:lnTo>
                    <a:pt x="885" y="26"/>
                  </a:lnTo>
                  <a:lnTo>
                    <a:pt x="916" y="35"/>
                  </a:lnTo>
                  <a:lnTo>
                    <a:pt x="945" y="46"/>
                  </a:lnTo>
                  <a:lnTo>
                    <a:pt x="974" y="59"/>
                  </a:lnTo>
                  <a:lnTo>
                    <a:pt x="1003" y="72"/>
                  </a:lnTo>
                  <a:lnTo>
                    <a:pt x="1030" y="88"/>
                  </a:lnTo>
                  <a:lnTo>
                    <a:pt x="1057" y="105"/>
                  </a:lnTo>
                  <a:lnTo>
                    <a:pt x="1083" y="123"/>
                  </a:lnTo>
                  <a:lnTo>
                    <a:pt x="1108" y="143"/>
                  </a:lnTo>
                  <a:lnTo>
                    <a:pt x="1156" y="187"/>
                  </a:lnTo>
                  <a:lnTo>
                    <a:pt x="1202" y="235"/>
                  </a:lnTo>
                  <a:lnTo>
                    <a:pt x="1243" y="286"/>
                  </a:lnTo>
                  <a:lnTo>
                    <a:pt x="1280" y="341"/>
                  </a:lnTo>
                  <a:lnTo>
                    <a:pt x="1313" y="398"/>
                  </a:lnTo>
                  <a:lnTo>
                    <a:pt x="1327" y="427"/>
                  </a:lnTo>
                  <a:lnTo>
                    <a:pt x="1339" y="458"/>
                  </a:lnTo>
                  <a:lnTo>
                    <a:pt x="1350" y="489"/>
                  </a:lnTo>
                  <a:lnTo>
                    <a:pt x="1359" y="521"/>
                  </a:lnTo>
                  <a:lnTo>
                    <a:pt x="1366" y="553"/>
                  </a:lnTo>
                  <a:lnTo>
                    <a:pt x="1371" y="587"/>
                  </a:lnTo>
                  <a:lnTo>
                    <a:pt x="1374" y="621"/>
                  </a:lnTo>
                  <a:lnTo>
                    <a:pt x="1375" y="656"/>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2" name="Freeform 10"/>
            <p:cNvSpPr>
              <a:spLocks noChangeArrowheads="1"/>
            </p:cNvSpPr>
            <p:nvPr/>
          </p:nvSpPr>
          <p:spPr bwMode="auto">
            <a:xfrm>
              <a:off x="2317" y="3483"/>
              <a:ext cx="112" cy="97"/>
            </a:xfrm>
            <a:custGeom>
              <a:avLst/>
              <a:gdLst>
                <a:gd name="T0" fmla="*/ 375 w 501"/>
                <a:gd name="T1" fmla="*/ 218 h 438"/>
                <a:gd name="T2" fmla="*/ 500 w 501"/>
                <a:gd name="T3" fmla="*/ 437 h 438"/>
                <a:gd name="T4" fmla="*/ 375 w 501"/>
                <a:gd name="T5" fmla="*/ 437 h 438"/>
                <a:gd name="T6" fmla="*/ 250 w 501"/>
                <a:gd name="T7" fmla="*/ 437 h 438"/>
                <a:gd name="T8" fmla="*/ 0 w 501"/>
                <a:gd name="T9" fmla="*/ 437 h 438"/>
                <a:gd name="T10" fmla="*/ 125 w 501"/>
                <a:gd name="T11" fmla="*/ 218 h 438"/>
                <a:gd name="T12" fmla="*/ 250 w 501"/>
                <a:gd name="T13" fmla="*/ 0 h 438"/>
                <a:gd name="T14" fmla="*/ 375 w 501"/>
                <a:gd name="T15" fmla="*/ 218 h 4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1" h="438">
                  <a:moveTo>
                    <a:pt x="375" y="218"/>
                  </a:moveTo>
                  <a:lnTo>
                    <a:pt x="500" y="437"/>
                  </a:lnTo>
                  <a:lnTo>
                    <a:pt x="375" y="437"/>
                  </a:lnTo>
                  <a:lnTo>
                    <a:pt x="250" y="437"/>
                  </a:lnTo>
                  <a:lnTo>
                    <a:pt x="0" y="437"/>
                  </a:lnTo>
                  <a:lnTo>
                    <a:pt x="125" y="218"/>
                  </a:lnTo>
                  <a:lnTo>
                    <a:pt x="250" y="0"/>
                  </a:lnTo>
                  <a:lnTo>
                    <a:pt x="375" y="218"/>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3" name="Freeform 11"/>
            <p:cNvSpPr>
              <a:spLocks noChangeArrowheads="1"/>
            </p:cNvSpPr>
            <p:nvPr/>
          </p:nvSpPr>
          <p:spPr bwMode="auto">
            <a:xfrm>
              <a:off x="2608" y="2477"/>
              <a:ext cx="190" cy="183"/>
            </a:xfrm>
            <a:custGeom>
              <a:avLst/>
              <a:gdLst>
                <a:gd name="T0" fmla="*/ 844 w 845"/>
                <a:gd name="T1" fmla="*/ 813 h 814"/>
                <a:gd name="T2" fmla="*/ 0 w 845"/>
                <a:gd name="T3" fmla="*/ 813 h 814"/>
                <a:gd name="T4" fmla="*/ 0 w 845"/>
                <a:gd name="T5" fmla="*/ 0 h 814"/>
                <a:gd name="T6" fmla="*/ 844 w 845"/>
                <a:gd name="T7" fmla="*/ 0 h 814"/>
                <a:gd name="T8" fmla="*/ 844 w 845"/>
                <a:gd name="T9" fmla="*/ 813 h 814"/>
              </a:gdLst>
              <a:ahLst/>
              <a:cxnLst>
                <a:cxn ang="0">
                  <a:pos x="T0" y="T1"/>
                </a:cxn>
                <a:cxn ang="0">
                  <a:pos x="T2" y="T3"/>
                </a:cxn>
                <a:cxn ang="0">
                  <a:pos x="T4" y="T5"/>
                </a:cxn>
                <a:cxn ang="0">
                  <a:pos x="T6" y="T7"/>
                </a:cxn>
                <a:cxn ang="0">
                  <a:pos x="T8" y="T9"/>
                </a:cxn>
              </a:cxnLst>
              <a:rect l="0" t="0" r="r" b="b"/>
              <a:pathLst>
                <a:path w="845" h="814">
                  <a:moveTo>
                    <a:pt x="844" y="813"/>
                  </a:moveTo>
                  <a:lnTo>
                    <a:pt x="0" y="813"/>
                  </a:lnTo>
                  <a:lnTo>
                    <a:pt x="0" y="0"/>
                  </a:lnTo>
                  <a:lnTo>
                    <a:pt x="844" y="0"/>
                  </a:lnTo>
                  <a:lnTo>
                    <a:pt x="844" y="813"/>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4" name="Freeform 12"/>
            <p:cNvSpPr>
              <a:spLocks noChangeArrowheads="1"/>
            </p:cNvSpPr>
            <p:nvPr/>
          </p:nvSpPr>
          <p:spPr bwMode="auto">
            <a:xfrm>
              <a:off x="3288" y="2796"/>
              <a:ext cx="267" cy="268"/>
            </a:xfrm>
            <a:custGeom>
              <a:avLst/>
              <a:gdLst>
                <a:gd name="T0" fmla="*/ 1187 w 1188"/>
                <a:gd name="T1" fmla="*/ 594 h 1189"/>
                <a:gd name="T2" fmla="*/ 1181 w 1188"/>
                <a:gd name="T3" fmla="*/ 681 h 1189"/>
                <a:gd name="T4" fmla="*/ 1169 w 1188"/>
                <a:gd name="T5" fmla="*/ 738 h 1189"/>
                <a:gd name="T6" fmla="*/ 1152 w 1188"/>
                <a:gd name="T7" fmla="*/ 794 h 1189"/>
                <a:gd name="T8" fmla="*/ 1128 w 1188"/>
                <a:gd name="T9" fmla="*/ 846 h 1189"/>
                <a:gd name="T10" fmla="*/ 1099 w 1188"/>
                <a:gd name="T11" fmla="*/ 896 h 1189"/>
                <a:gd name="T12" fmla="*/ 1064 w 1188"/>
                <a:gd name="T13" fmla="*/ 941 h 1189"/>
                <a:gd name="T14" fmla="*/ 1023 w 1188"/>
                <a:gd name="T15" fmla="*/ 981 h 1189"/>
                <a:gd name="T16" fmla="*/ 982 w 1188"/>
                <a:gd name="T17" fmla="*/ 1022 h 1189"/>
                <a:gd name="T18" fmla="*/ 941 w 1188"/>
                <a:gd name="T19" fmla="*/ 1063 h 1189"/>
                <a:gd name="T20" fmla="*/ 896 w 1188"/>
                <a:gd name="T21" fmla="*/ 1099 h 1189"/>
                <a:gd name="T22" fmla="*/ 846 w 1188"/>
                <a:gd name="T23" fmla="*/ 1128 h 1189"/>
                <a:gd name="T24" fmla="*/ 794 w 1188"/>
                <a:gd name="T25" fmla="*/ 1152 h 1189"/>
                <a:gd name="T26" fmla="*/ 739 w 1188"/>
                <a:gd name="T27" fmla="*/ 1169 h 1189"/>
                <a:gd name="T28" fmla="*/ 682 w 1188"/>
                <a:gd name="T29" fmla="*/ 1181 h 1189"/>
                <a:gd name="T30" fmla="*/ 624 w 1188"/>
                <a:gd name="T31" fmla="*/ 1187 h 1189"/>
                <a:gd name="T32" fmla="*/ 527 w 1188"/>
                <a:gd name="T33" fmla="*/ 1185 h 1189"/>
                <a:gd name="T34" fmla="*/ 464 w 1188"/>
                <a:gd name="T35" fmla="*/ 1176 h 1189"/>
                <a:gd name="T36" fmla="*/ 406 w 1188"/>
                <a:gd name="T37" fmla="*/ 1161 h 1189"/>
                <a:gd name="T38" fmla="*/ 352 w 1188"/>
                <a:gd name="T39" fmla="*/ 1140 h 1189"/>
                <a:gd name="T40" fmla="*/ 300 w 1188"/>
                <a:gd name="T41" fmla="*/ 1114 h 1189"/>
                <a:gd name="T42" fmla="*/ 203 w 1188"/>
                <a:gd name="T43" fmla="*/ 1044 h 1189"/>
                <a:gd name="T44" fmla="*/ 139 w 1188"/>
                <a:gd name="T45" fmla="*/ 981 h 1189"/>
                <a:gd name="T46" fmla="*/ 107 w 1188"/>
                <a:gd name="T47" fmla="*/ 941 h 1189"/>
                <a:gd name="T48" fmla="*/ 66 w 1188"/>
                <a:gd name="T49" fmla="*/ 871 h 1189"/>
                <a:gd name="T50" fmla="*/ 25 w 1188"/>
                <a:gd name="T51" fmla="*/ 766 h 1189"/>
                <a:gd name="T52" fmla="*/ 3 w 1188"/>
                <a:gd name="T53" fmla="*/ 652 h 1189"/>
                <a:gd name="T54" fmla="*/ 3 w 1188"/>
                <a:gd name="T55" fmla="*/ 535 h 1189"/>
                <a:gd name="T56" fmla="*/ 25 w 1188"/>
                <a:gd name="T57" fmla="*/ 421 h 1189"/>
                <a:gd name="T58" fmla="*/ 66 w 1188"/>
                <a:gd name="T59" fmla="*/ 316 h 1189"/>
                <a:gd name="T60" fmla="*/ 107 w 1188"/>
                <a:gd name="T61" fmla="*/ 247 h 1189"/>
                <a:gd name="T62" fmla="*/ 139 w 1188"/>
                <a:gd name="T63" fmla="*/ 206 h 1189"/>
                <a:gd name="T64" fmla="*/ 203 w 1188"/>
                <a:gd name="T65" fmla="*/ 144 h 1189"/>
                <a:gd name="T66" fmla="*/ 300 w 1188"/>
                <a:gd name="T67" fmla="*/ 73 h 1189"/>
                <a:gd name="T68" fmla="*/ 352 w 1188"/>
                <a:gd name="T69" fmla="*/ 47 h 1189"/>
                <a:gd name="T70" fmla="*/ 406 w 1188"/>
                <a:gd name="T71" fmla="*/ 26 h 1189"/>
                <a:gd name="T72" fmla="*/ 464 w 1188"/>
                <a:gd name="T73" fmla="*/ 12 h 1189"/>
                <a:gd name="T74" fmla="*/ 527 w 1188"/>
                <a:gd name="T75" fmla="*/ 3 h 1189"/>
                <a:gd name="T76" fmla="*/ 624 w 1188"/>
                <a:gd name="T77" fmla="*/ 0 h 1189"/>
                <a:gd name="T78" fmla="*/ 682 w 1188"/>
                <a:gd name="T79" fmla="*/ 6 h 1189"/>
                <a:gd name="T80" fmla="*/ 739 w 1188"/>
                <a:gd name="T81" fmla="*/ 18 h 1189"/>
                <a:gd name="T82" fmla="*/ 794 w 1188"/>
                <a:gd name="T83" fmla="*/ 36 h 1189"/>
                <a:gd name="T84" fmla="*/ 846 w 1188"/>
                <a:gd name="T85" fmla="*/ 59 h 1189"/>
                <a:gd name="T86" fmla="*/ 896 w 1188"/>
                <a:gd name="T87" fmla="*/ 89 h 1189"/>
                <a:gd name="T88" fmla="*/ 941 w 1188"/>
                <a:gd name="T89" fmla="*/ 124 h 1189"/>
                <a:gd name="T90" fmla="*/ 982 w 1188"/>
                <a:gd name="T91" fmla="*/ 165 h 1189"/>
                <a:gd name="T92" fmla="*/ 1023 w 1188"/>
                <a:gd name="T93" fmla="*/ 206 h 1189"/>
                <a:gd name="T94" fmla="*/ 1064 w 1188"/>
                <a:gd name="T95" fmla="*/ 247 h 1189"/>
                <a:gd name="T96" fmla="*/ 1099 w 1188"/>
                <a:gd name="T97" fmla="*/ 292 h 1189"/>
                <a:gd name="T98" fmla="*/ 1128 w 1188"/>
                <a:gd name="T99" fmla="*/ 341 h 1189"/>
                <a:gd name="T100" fmla="*/ 1152 w 1188"/>
                <a:gd name="T101" fmla="*/ 394 h 1189"/>
                <a:gd name="T102" fmla="*/ 1169 w 1188"/>
                <a:gd name="T103" fmla="*/ 449 h 1189"/>
                <a:gd name="T104" fmla="*/ 1181 w 1188"/>
                <a:gd name="T105" fmla="*/ 506 h 1189"/>
                <a:gd name="T106" fmla="*/ 1187 w 1188"/>
                <a:gd name="T107" fmla="*/ 594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88" h="1189">
                  <a:moveTo>
                    <a:pt x="1187" y="594"/>
                  </a:moveTo>
                  <a:lnTo>
                    <a:pt x="1187" y="594"/>
                  </a:lnTo>
                  <a:lnTo>
                    <a:pt x="1184" y="652"/>
                  </a:lnTo>
                  <a:lnTo>
                    <a:pt x="1181" y="681"/>
                  </a:lnTo>
                  <a:lnTo>
                    <a:pt x="1176" y="710"/>
                  </a:lnTo>
                  <a:lnTo>
                    <a:pt x="1169" y="738"/>
                  </a:lnTo>
                  <a:lnTo>
                    <a:pt x="1161" y="766"/>
                  </a:lnTo>
                  <a:lnTo>
                    <a:pt x="1152" y="794"/>
                  </a:lnTo>
                  <a:lnTo>
                    <a:pt x="1141" y="820"/>
                  </a:lnTo>
                  <a:lnTo>
                    <a:pt x="1128" y="846"/>
                  </a:lnTo>
                  <a:lnTo>
                    <a:pt x="1114" y="871"/>
                  </a:lnTo>
                  <a:lnTo>
                    <a:pt x="1099" y="896"/>
                  </a:lnTo>
                  <a:lnTo>
                    <a:pt x="1082" y="919"/>
                  </a:lnTo>
                  <a:lnTo>
                    <a:pt x="1064" y="941"/>
                  </a:lnTo>
                  <a:lnTo>
                    <a:pt x="1044" y="962"/>
                  </a:lnTo>
                  <a:lnTo>
                    <a:pt x="1023" y="981"/>
                  </a:lnTo>
                  <a:lnTo>
                    <a:pt x="1000" y="1000"/>
                  </a:lnTo>
                  <a:lnTo>
                    <a:pt x="982" y="1022"/>
                  </a:lnTo>
                  <a:lnTo>
                    <a:pt x="962" y="1044"/>
                  </a:lnTo>
                  <a:lnTo>
                    <a:pt x="941" y="1063"/>
                  </a:lnTo>
                  <a:lnTo>
                    <a:pt x="919" y="1082"/>
                  </a:lnTo>
                  <a:lnTo>
                    <a:pt x="896" y="1099"/>
                  </a:lnTo>
                  <a:lnTo>
                    <a:pt x="872" y="1114"/>
                  </a:lnTo>
                  <a:lnTo>
                    <a:pt x="846" y="1128"/>
                  </a:lnTo>
                  <a:lnTo>
                    <a:pt x="821" y="1140"/>
                  </a:lnTo>
                  <a:lnTo>
                    <a:pt x="794" y="1152"/>
                  </a:lnTo>
                  <a:lnTo>
                    <a:pt x="767" y="1161"/>
                  </a:lnTo>
                  <a:lnTo>
                    <a:pt x="739" y="1169"/>
                  </a:lnTo>
                  <a:lnTo>
                    <a:pt x="710" y="1176"/>
                  </a:lnTo>
                  <a:lnTo>
                    <a:pt x="682" y="1181"/>
                  </a:lnTo>
                  <a:lnTo>
                    <a:pt x="653" y="1185"/>
                  </a:lnTo>
                  <a:lnTo>
                    <a:pt x="624" y="1187"/>
                  </a:lnTo>
                  <a:lnTo>
                    <a:pt x="594" y="1188"/>
                  </a:lnTo>
                  <a:lnTo>
                    <a:pt x="527" y="1185"/>
                  </a:lnTo>
                  <a:lnTo>
                    <a:pt x="495" y="1181"/>
                  </a:lnTo>
                  <a:lnTo>
                    <a:pt x="464" y="1176"/>
                  </a:lnTo>
                  <a:lnTo>
                    <a:pt x="435" y="1169"/>
                  </a:lnTo>
                  <a:lnTo>
                    <a:pt x="406" y="1161"/>
                  </a:lnTo>
                  <a:lnTo>
                    <a:pt x="378" y="1152"/>
                  </a:lnTo>
                  <a:lnTo>
                    <a:pt x="352" y="1140"/>
                  </a:lnTo>
                  <a:lnTo>
                    <a:pt x="326" y="1128"/>
                  </a:lnTo>
                  <a:lnTo>
                    <a:pt x="300" y="1114"/>
                  </a:lnTo>
                  <a:lnTo>
                    <a:pt x="251" y="1082"/>
                  </a:lnTo>
                  <a:lnTo>
                    <a:pt x="203" y="1044"/>
                  </a:lnTo>
                  <a:lnTo>
                    <a:pt x="156" y="1000"/>
                  </a:lnTo>
                  <a:lnTo>
                    <a:pt x="139" y="981"/>
                  </a:lnTo>
                  <a:lnTo>
                    <a:pt x="123" y="962"/>
                  </a:lnTo>
                  <a:lnTo>
                    <a:pt x="107" y="941"/>
                  </a:lnTo>
                  <a:lnTo>
                    <a:pt x="92" y="919"/>
                  </a:lnTo>
                  <a:lnTo>
                    <a:pt x="66" y="871"/>
                  </a:lnTo>
                  <a:lnTo>
                    <a:pt x="43" y="820"/>
                  </a:lnTo>
                  <a:lnTo>
                    <a:pt x="25" y="766"/>
                  </a:lnTo>
                  <a:lnTo>
                    <a:pt x="12" y="710"/>
                  </a:lnTo>
                  <a:lnTo>
                    <a:pt x="3" y="652"/>
                  </a:lnTo>
                  <a:lnTo>
                    <a:pt x="0" y="594"/>
                  </a:lnTo>
                  <a:lnTo>
                    <a:pt x="3" y="535"/>
                  </a:lnTo>
                  <a:lnTo>
                    <a:pt x="12" y="478"/>
                  </a:lnTo>
                  <a:lnTo>
                    <a:pt x="25" y="421"/>
                  </a:lnTo>
                  <a:lnTo>
                    <a:pt x="43" y="367"/>
                  </a:lnTo>
                  <a:lnTo>
                    <a:pt x="66" y="316"/>
                  </a:lnTo>
                  <a:lnTo>
                    <a:pt x="92" y="269"/>
                  </a:lnTo>
                  <a:lnTo>
                    <a:pt x="107" y="247"/>
                  </a:lnTo>
                  <a:lnTo>
                    <a:pt x="123" y="226"/>
                  </a:lnTo>
                  <a:lnTo>
                    <a:pt x="139" y="206"/>
                  </a:lnTo>
                  <a:lnTo>
                    <a:pt x="156" y="188"/>
                  </a:lnTo>
                  <a:lnTo>
                    <a:pt x="203" y="144"/>
                  </a:lnTo>
                  <a:lnTo>
                    <a:pt x="251" y="106"/>
                  </a:lnTo>
                  <a:lnTo>
                    <a:pt x="300" y="73"/>
                  </a:lnTo>
                  <a:lnTo>
                    <a:pt x="326" y="59"/>
                  </a:lnTo>
                  <a:lnTo>
                    <a:pt x="352" y="47"/>
                  </a:lnTo>
                  <a:lnTo>
                    <a:pt x="378" y="36"/>
                  </a:lnTo>
                  <a:lnTo>
                    <a:pt x="406" y="26"/>
                  </a:lnTo>
                  <a:lnTo>
                    <a:pt x="435" y="18"/>
                  </a:lnTo>
                  <a:lnTo>
                    <a:pt x="464" y="12"/>
                  </a:lnTo>
                  <a:lnTo>
                    <a:pt x="495" y="6"/>
                  </a:lnTo>
                  <a:lnTo>
                    <a:pt x="527" y="3"/>
                  </a:lnTo>
                  <a:lnTo>
                    <a:pt x="594" y="0"/>
                  </a:lnTo>
                  <a:lnTo>
                    <a:pt x="624" y="0"/>
                  </a:lnTo>
                  <a:lnTo>
                    <a:pt x="653" y="3"/>
                  </a:lnTo>
                  <a:lnTo>
                    <a:pt x="682" y="6"/>
                  </a:lnTo>
                  <a:lnTo>
                    <a:pt x="710" y="12"/>
                  </a:lnTo>
                  <a:lnTo>
                    <a:pt x="739" y="18"/>
                  </a:lnTo>
                  <a:lnTo>
                    <a:pt x="767" y="26"/>
                  </a:lnTo>
                  <a:lnTo>
                    <a:pt x="794" y="36"/>
                  </a:lnTo>
                  <a:lnTo>
                    <a:pt x="821" y="47"/>
                  </a:lnTo>
                  <a:lnTo>
                    <a:pt x="846" y="59"/>
                  </a:lnTo>
                  <a:lnTo>
                    <a:pt x="872" y="73"/>
                  </a:lnTo>
                  <a:lnTo>
                    <a:pt x="896" y="89"/>
                  </a:lnTo>
                  <a:lnTo>
                    <a:pt x="919" y="106"/>
                  </a:lnTo>
                  <a:lnTo>
                    <a:pt x="941" y="124"/>
                  </a:lnTo>
                  <a:lnTo>
                    <a:pt x="962" y="144"/>
                  </a:lnTo>
                  <a:lnTo>
                    <a:pt x="982" y="165"/>
                  </a:lnTo>
                  <a:lnTo>
                    <a:pt x="1000" y="188"/>
                  </a:lnTo>
                  <a:lnTo>
                    <a:pt x="1023" y="206"/>
                  </a:lnTo>
                  <a:lnTo>
                    <a:pt x="1044" y="226"/>
                  </a:lnTo>
                  <a:lnTo>
                    <a:pt x="1064" y="247"/>
                  </a:lnTo>
                  <a:lnTo>
                    <a:pt x="1082" y="269"/>
                  </a:lnTo>
                  <a:lnTo>
                    <a:pt x="1099" y="292"/>
                  </a:lnTo>
                  <a:lnTo>
                    <a:pt x="1114" y="316"/>
                  </a:lnTo>
                  <a:lnTo>
                    <a:pt x="1128" y="341"/>
                  </a:lnTo>
                  <a:lnTo>
                    <a:pt x="1141" y="367"/>
                  </a:lnTo>
                  <a:lnTo>
                    <a:pt x="1152" y="394"/>
                  </a:lnTo>
                  <a:lnTo>
                    <a:pt x="1161" y="421"/>
                  </a:lnTo>
                  <a:lnTo>
                    <a:pt x="1169" y="449"/>
                  </a:lnTo>
                  <a:lnTo>
                    <a:pt x="1176" y="478"/>
                  </a:lnTo>
                  <a:lnTo>
                    <a:pt x="1181" y="506"/>
                  </a:lnTo>
                  <a:lnTo>
                    <a:pt x="1184" y="535"/>
                  </a:lnTo>
                  <a:lnTo>
                    <a:pt x="1187" y="594"/>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55" name="Freeform 13"/>
            <p:cNvSpPr>
              <a:spLocks noChangeArrowheads="1"/>
            </p:cNvSpPr>
            <p:nvPr/>
          </p:nvSpPr>
          <p:spPr bwMode="auto">
            <a:xfrm>
              <a:off x="3004" y="2512"/>
              <a:ext cx="218" cy="218"/>
            </a:xfrm>
            <a:custGeom>
              <a:avLst/>
              <a:gdLst>
                <a:gd name="T0" fmla="*/ 969 w 970"/>
                <a:gd name="T1" fmla="*/ 969 h 970"/>
                <a:gd name="T2" fmla="*/ 0 w 970"/>
                <a:gd name="T3" fmla="*/ 969 h 970"/>
                <a:gd name="T4" fmla="*/ 0 w 970"/>
                <a:gd name="T5" fmla="*/ 0 h 970"/>
                <a:gd name="T6" fmla="*/ 969 w 970"/>
                <a:gd name="T7" fmla="*/ 0 h 970"/>
                <a:gd name="T8" fmla="*/ 969 w 970"/>
                <a:gd name="T9" fmla="*/ 969 h 970"/>
              </a:gdLst>
              <a:ahLst/>
              <a:cxnLst>
                <a:cxn ang="0">
                  <a:pos x="T0" y="T1"/>
                </a:cxn>
                <a:cxn ang="0">
                  <a:pos x="T2" y="T3"/>
                </a:cxn>
                <a:cxn ang="0">
                  <a:pos x="T4" y="T5"/>
                </a:cxn>
                <a:cxn ang="0">
                  <a:pos x="T6" y="T7"/>
                </a:cxn>
                <a:cxn ang="0">
                  <a:pos x="T8" y="T9"/>
                </a:cxn>
              </a:cxnLst>
              <a:rect l="0" t="0" r="r" b="b"/>
              <a:pathLst>
                <a:path w="970" h="970">
                  <a:moveTo>
                    <a:pt x="969" y="969"/>
                  </a:moveTo>
                  <a:lnTo>
                    <a:pt x="0" y="969"/>
                  </a:lnTo>
                  <a:lnTo>
                    <a:pt x="0" y="0"/>
                  </a:lnTo>
                  <a:lnTo>
                    <a:pt x="969" y="0"/>
                  </a:lnTo>
                  <a:lnTo>
                    <a:pt x="969" y="969"/>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nvGrpSpPr>
          <p:cNvPr id="83" name="Group 82"/>
          <p:cNvGrpSpPr/>
          <p:nvPr/>
        </p:nvGrpSpPr>
        <p:grpSpPr>
          <a:xfrm>
            <a:off x="2449804" y="1223714"/>
            <a:ext cx="629057" cy="628893"/>
            <a:chOff x="891932" y="3988304"/>
            <a:chExt cx="1014614" cy="1014614"/>
          </a:xfrm>
        </p:grpSpPr>
        <p:sp>
          <p:nvSpPr>
            <p:cNvPr id="69" name="Oval 68"/>
            <p:cNvSpPr/>
            <p:nvPr/>
          </p:nvSpPr>
          <p:spPr bwMode="gray">
            <a:xfrm>
              <a:off x="891932" y="3988304"/>
              <a:ext cx="1014614" cy="1014614"/>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nvGrpSpPr>
            <p:cNvPr id="81" name="Group 80"/>
            <p:cNvGrpSpPr/>
            <p:nvPr/>
          </p:nvGrpSpPr>
          <p:grpSpPr>
            <a:xfrm>
              <a:off x="1055033" y="4281428"/>
              <a:ext cx="663336" cy="455952"/>
              <a:chOff x="9431680" y="2488085"/>
              <a:chExt cx="2665074" cy="1831872"/>
            </a:xfrm>
            <a:blipFill>
              <a:blip r:embed="rId4"/>
              <a:stretch>
                <a:fillRect/>
              </a:stretch>
            </a:blipFill>
          </p:grpSpPr>
          <p:sp>
            <p:nvSpPr>
              <p:cNvPr id="56" name="Freeform 55"/>
              <p:cNvSpPr>
                <a:spLocks noChangeAspect="1" noChangeArrowheads="1"/>
              </p:cNvSpPr>
              <p:nvPr/>
            </p:nvSpPr>
            <p:spPr bwMode="auto">
              <a:xfrm>
                <a:off x="9431680" y="2488085"/>
                <a:ext cx="2665074" cy="1831872"/>
              </a:xfrm>
              <a:custGeom>
                <a:avLst/>
                <a:gdLst>
                  <a:gd name="T0" fmla="*/ 2824 w 2964"/>
                  <a:gd name="T1" fmla="*/ 0 h 2039"/>
                  <a:gd name="T2" fmla="*/ 139 w 2964"/>
                  <a:gd name="T3" fmla="*/ 0 h 2039"/>
                  <a:gd name="T4" fmla="*/ 0 w 2964"/>
                  <a:gd name="T5" fmla="*/ 139 h 2039"/>
                  <a:gd name="T6" fmla="*/ 0 w 2964"/>
                  <a:gd name="T7" fmla="*/ 1899 h 2039"/>
                  <a:gd name="T8" fmla="*/ 139 w 2964"/>
                  <a:gd name="T9" fmla="*/ 2038 h 2039"/>
                  <a:gd name="T10" fmla="*/ 2824 w 2964"/>
                  <a:gd name="T11" fmla="*/ 2038 h 2039"/>
                  <a:gd name="T12" fmla="*/ 2963 w 2964"/>
                  <a:gd name="T13" fmla="*/ 1899 h 2039"/>
                  <a:gd name="T14" fmla="*/ 2963 w 2964"/>
                  <a:gd name="T15" fmla="*/ 139 h 2039"/>
                  <a:gd name="T16" fmla="*/ 2824 w 2964"/>
                  <a:gd name="T17" fmla="*/ 0 h 2039"/>
                  <a:gd name="T18" fmla="*/ 2639 w 2964"/>
                  <a:gd name="T19" fmla="*/ 1899 h 2039"/>
                  <a:gd name="T20" fmla="*/ 278 w 2964"/>
                  <a:gd name="T21" fmla="*/ 1899 h 2039"/>
                  <a:gd name="T22" fmla="*/ 278 w 2964"/>
                  <a:gd name="T23" fmla="*/ 139 h 2039"/>
                  <a:gd name="T24" fmla="*/ 2639 w 2964"/>
                  <a:gd name="T25" fmla="*/ 139 h 2039"/>
                  <a:gd name="T26" fmla="*/ 2639 w 2964"/>
                  <a:gd name="T27" fmla="*/ 1899 h 2039"/>
                  <a:gd name="T28" fmla="*/ 2870 w 2964"/>
                  <a:gd name="T29" fmla="*/ 1088 h 2039"/>
                  <a:gd name="T30" fmla="*/ 2801 w 2964"/>
                  <a:gd name="T31" fmla="*/ 1158 h 2039"/>
                  <a:gd name="T32" fmla="*/ 2731 w 2964"/>
                  <a:gd name="T33" fmla="*/ 1088 h 2039"/>
                  <a:gd name="T34" fmla="*/ 2731 w 2964"/>
                  <a:gd name="T35" fmla="*/ 950 h 2039"/>
                  <a:gd name="T36" fmla="*/ 2801 w 2964"/>
                  <a:gd name="T37" fmla="*/ 880 h 2039"/>
                  <a:gd name="T38" fmla="*/ 2870 w 2964"/>
                  <a:gd name="T39" fmla="*/ 950 h 2039"/>
                  <a:gd name="T40" fmla="*/ 2870 w 2964"/>
                  <a:gd name="T41" fmla="*/ 1088 h 2039"/>
                  <a:gd name="T42" fmla="*/ 1413 w 2964"/>
                  <a:gd name="T43" fmla="*/ 915 h 2039"/>
                  <a:gd name="T44" fmla="*/ 857 w 2964"/>
                  <a:gd name="T45" fmla="*/ 695 h 2039"/>
                  <a:gd name="T46" fmla="*/ 857 w 2964"/>
                  <a:gd name="T47" fmla="*/ 1436 h 2039"/>
                  <a:gd name="T48" fmla="*/ 1413 w 2964"/>
                  <a:gd name="T49" fmla="*/ 1667 h 2039"/>
                  <a:gd name="T50" fmla="*/ 1413 w 2964"/>
                  <a:gd name="T51" fmla="*/ 915 h 2039"/>
                  <a:gd name="T52" fmla="*/ 1505 w 2964"/>
                  <a:gd name="T53" fmla="*/ 1667 h 2039"/>
                  <a:gd name="T54" fmla="*/ 2061 w 2964"/>
                  <a:gd name="T55" fmla="*/ 1436 h 2039"/>
                  <a:gd name="T56" fmla="*/ 2061 w 2964"/>
                  <a:gd name="T57" fmla="*/ 695 h 2039"/>
                  <a:gd name="T58" fmla="*/ 1505 w 2964"/>
                  <a:gd name="T59" fmla="*/ 915 h 2039"/>
                  <a:gd name="T60" fmla="*/ 1505 w 2964"/>
                  <a:gd name="T61" fmla="*/ 1667 h 2039"/>
                  <a:gd name="T62" fmla="*/ 2061 w 2964"/>
                  <a:gd name="T63" fmla="*/ 602 h 2039"/>
                  <a:gd name="T64" fmla="*/ 1459 w 2964"/>
                  <a:gd name="T65" fmla="*/ 359 h 2039"/>
                  <a:gd name="T66" fmla="*/ 857 w 2964"/>
                  <a:gd name="T67" fmla="*/ 602 h 2039"/>
                  <a:gd name="T68" fmla="*/ 1459 w 2964"/>
                  <a:gd name="T69" fmla="*/ 834 h 2039"/>
                  <a:gd name="T70" fmla="*/ 2061 w 2964"/>
                  <a:gd name="T71" fmla="*/ 602 h 2039"/>
                  <a:gd name="connsiteX0" fmla="*/ 9528 w 9997"/>
                  <a:gd name="connsiteY0" fmla="*/ 0 h 9995"/>
                  <a:gd name="connsiteX1" fmla="*/ 469 w 9997"/>
                  <a:gd name="connsiteY1" fmla="*/ 0 h 9995"/>
                  <a:gd name="connsiteX2" fmla="*/ 0 w 9997"/>
                  <a:gd name="connsiteY2" fmla="*/ 682 h 9995"/>
                  <a:gd name="connsiteX3" fmla="*/ 0 w 9997"/>
                  <a:gd name="connsiteY3" fmla="*/ 9313 h 9995"/>
                  <a:gd name="connsiteX4" fmla="*/ 469 w 9997"/>
                  <a:gd name="connsiteY4" fmla="*/ 9995 h 9995"/>
                  <a:gd name="connsiteX5" fmla="*/ 9528 w 9997"/>
                  <a:gd name="connsiteY5" fmla="*/ 9995 h 9995"/>
                  <a:gd name="connsiteX6" fmla="*/ 9997 w 9997"/>
                  <a:gd name="connsiteY6" fmla="*/ 9313 h 9995"/>
                  <a:gd name="connsiteX7" fmla="*/ 9997 w 9997"/>
                  <a:gd name="connsiteY7" fmla="*/ 682 h 9995"/>
                  <a:gd name="connsiteX8" fmla="*/ 9528 w 9997"/>
                  <a:gd name="connsiteY8" fmla="*/ 0 h 9995"/>
                  <a:gd name="connsiteX9" fmla="*/ 8904 w 9997"/>
                  <a:gd name="connsiteY9" fmla="*/ 9313 h 9995"/>
                  <a:gd name="connsiteX10" fmla="*/ 938 w 9997"/>
                  <a:gd name="connsiteY10" fmla="*/ 9313 h 9995"/>
                  <a:gd name="connsiteX11" fmla="*/ 938 w 9997"/>
                  <a:gd name="connsiteY11" fmla="*/ 682 h 9995"/>
                  <a:gd name="connsiteX12" fmla="*/ 8904 w 9997"/>
                  <a:gd name="connsiteY12" fmla="*/ 682 h 9995"/>
                  <a:gd name="connsiteX13" fmla="*/ 8904 w 9997"/>
                  <a:gd name="connsiteY13" fmla="*/ 9313 h 9995"/>
                  <a:gd name="connsiteX14" fmla="*/ 9683 w 9997"/>
                  <a:gd name="connsiteY14" fmla="*/ 5336 h 9995"/>
                  <a:gd name="connsiteX15" fmla="*/ 9450 w 9997"/>
                  <a:gd name="connsiteY15" fmla="*/ 5679 h 9995"/>
                  <a:gd name="connsiteX16" fmla="*/ 9214 w 9997"/>
                  <a:gd name="connsiteY16" fmla="*/ 5336 h 9995"/>
                  <a:gd name="connsiteX17" fmla="*/ 9214 w 9997"/>
                  <a:gd name="connsiteY17" fmla="*/ 4659 h 9995"/>
                  <a:gd name="connsiteX18" fmla="*/ 9450 w 9997"/>
                  <a:gd name="connsiteY18" fmla="*/ 4316 h 9995"/>
                  <a:gd name="connsiteX19" fmla="*/ 9683 w 9997"/>
                  <a:gd name="connsiteY19" fmla="*/ 4659 h 9995"/>
                  <a:gd name="connsiteX20" fmla="*/ 9683 w 9997"/>
                  <a:gd name="connsiteY20" fmla="*/ 5336 h 9995"/>
                  <a:gd name="connsiteX21" fmla="*/ 4767 w 9997"/>
                  <a:gd name="connsiteY21" fmla="*/ 4487 h 9995"/>
                  <a:gd name="connsiteX22" fmla="*/ 2891 w 9997"/>
                  <a:gd name="connsiteY22" fmla="*/ 3409 h 9995"/>
                  <a:gd name="connsiteX23" fmla="*/ 2891 w 9997"/>
                  <a:gd name="connsiteY23" fmla="*/ 7043 h 9995"/>
                  <a:gd name="connsiteX24" fmla="*/ 4767 w 9997"/>
                  <a:gd name="connsiteY24" fmla="*/ 8176 h 9995"/>
                  <a:gd name="connsiteX25" fmla="*/ 4767 w 9997"/>
                  <a:gd name="connsiteY25" fmla="*/ 4487 h 9995"/>
                  <a:gd name="connsiteX26" fmla="*/ 5078 w 9997"/>
                  <a:gd name="connsiteY26" fmla="*/ 8176 h 9995"/>
                  <a:gd name="connsiteX27" fmla="*/ 6953 w 9997"/>
                  <a:gd name="connsiteY27" fmla="*/ 7043 h 9995"/>
                  <a:gd name="connsiteX28" fmla="*/ 5078 w 9997"/>
                  <a:gd name="connsiteY28" fmla="*/ 4487 h 9995"/>
                  <a:gd name="connsiteX29" fmla="*/ 5078 w 9997"/>
                  <a:gd name="connsiteY29" fmla="*/ 8176 h 9995"/>
                  <a:gd name="connsiteX30" fmla="*/ 6953 w 9997"/>
                  <a:gd name="connsiteY30" fmla="*/ 2952 h 9995"/>
                  <a:gd name="connsiteX31" fmla="*/ 4922 w 9997"/>
                  <a:gd name="connsiteY31" fmla="*/ 1761 h 9995"/>
                  <a:gd name="connsiteX32" fmla="*/ 2891 w 9997"/>
                  <a:gd name="connsiteY32" fmla="*/ 2952 h 9995"/>
                  <a:gd name="connsiteX33" fmla="*/ 4922 w 9997"/>
                  <a:gd name="connsiteY33" fmla="*/ 4090 h 9995"/>
                  <a:gd name="connsiteX34" fmla="*/ 6953 w 9997"/>
                  <a:gd name="connsiteY34" fmla="*/ 2952 h 9995"/>
                  <a:gd name="connsiteX0" fmla="*/ 9531 w 10000"/>
                  <a:gd name="connsiteY0" fmla="*/ 0 h 10000"/>
                  <a:gd name="connsiteX1" fmla="*/ 469 w 10000"/>
                  <a:gd name="connsiteY1" fmla="*/ 0 h 10000"/>
                  <a:gd name="connsiteX2" fmla="*/ 0 w 10000"/>
                  <a:gd name="connsiteY2" fmla="*/ 682 h 10000"/>
                  <a:gd name="connsiteX3" fmla="*/ 0 w 10000"/>
                  <a:gd name="connsiteY3" fmla="*/ 9318 h 10000"/>
                  <a:gd name="connsiteX4" fmla="*/ 469 w 10000"/>
                  <a:gd name="connsiteY4" fmla="*/ 10000 h 10000"/>
                  <a:gd name="connsiteX5" fmla="*/ 9531 w 10000"/>
                  <a:gd name="connsiteY5" fmla="*/ 10000 h 10000"/>
                  <a:gd name="connsiteX6" fmla="*/ 10000 w 10000"/>
                  <a:gd name="connsiteY6" fmla="*/ 9318 h 10000"/>
                  <a:gd name="connsiteX7" fmla="*/ 10000 w 10000"/>
                  <a:gd name="connsiteY7" fmla="*/ 682 h 10000"/>
                  <a:gd name="connsiteX8" fmla="*/ 9531 w 10000"/>
                  <a:gd name="connsiteY8" fmla="*/ 0 h 10000"/>
                  <a:gd name="connsiteX9" fmla="*/ 8907 w 10000"/>
                  <a:gd name="connsiteY9" fmla="*/ 9318 h 10000"/>
                  <a:gd name="connsiteX10" fmla="*/ 938 w 10000"/>
                  <a:gd name="connsiteY10" fmla="*/ 9318 h 10000"/>
                  <a:gd name="connsiteX11" fmla="*/ 938 w 10000"/>
                  <a:gd name="connsiteY11" fmla="*/ 682 h 10000"/>
                  <a:gd name="connsiteX12" fmla="*/ 8907 w 10000"/>
                  <a:gd name="connsiteY12" fmla="*/ 682 h 10000"/>
                  <a:gd name="connsiteX13" fmla="*/ 8907 w 10000"/>
                  <a:gd name="connsiteY13" fmla="*/ 9318 h 10000"/>
                  <a:gd name="connsiteX14" fmla="*/ 9686 w 10000"/>
                  <a:gd name="connsiteY14" fmla="*/ 5339 h 10000"/>
                  <a:gd name="connsiteX15" fmla="*/ 9453 w 10000"/>
                  <a:gd name="connsiteY15" fmla="*/ 5682 h 10000"/>
                  <a:gd name="connsiteX16" fmla="*/ 9217 w 10000"/>
                  <a:gd name="connsiteY16" fmla="*/ 5339 h 10000"/>
                  <a:gd name="connsiteX17" fmla="*/ 9217 w 10000"/>
                  <a:gd name="connsiteY17" fmla="*/ 4661 h 10000"/>
                  <a:gd name="connsiteX18" fmla="*/ 9453 w 10000"/>
                  <a:gd name="connsiteY18" fmla="*/ 4318 h 10000"/>
                  <a:gd name="connsiteX19" fmla="*/ 9686 w 10000"/>
                  <a:gd name="connsiteY19" fmla="*/ 4661 h 10000"/>
                  <a:gd name="connsiteX20" fmla="*/ 9686 w 10000"/>
                  <a:gd name="connsiteY20" fmla="*/ 5339 h 10000"/>
                  <a:gd name="connsiteX21" fmla="*/ 4768 w 10000"/>
                  <a:gd name="connsiteY21" fmla="*/ 4489 h 10000"/>
                  <a:gd name="connsiteX22" fmla="*/ 2892 w 10000"/>
                  <a:gd name="connsiteY22" fmla="*/ 3411 h 10000"/>
                  <a:gd name="connsiteX23" fmla="*/ 2892 w 10000"/>
                  <a:gd name="connsiteY23" fmla="*/ 7047 h 10000"/>
                  <a:gd name="connsiteX24" fmla="*/ 4768 w 10000"/>
                  <a:gd name="connsiteY24" fmla="*/ 8180 h 10000"/>
                  <a:gd name="connsiteX25" fmla="*/ 4768 w 10000"/>
                  <a:gd name="connsiteY25" fmla="*/ 4489 h 10000"/>
                  <a:gd name="connsiteX26" fmla="*/ 5080 w 10000"/>
                  <a:gd name="connsiteY26" fmla="*/ 4489 h 10000"/>
                  <a:gd name="connsiteX27" fmla="*/ 6955 w 10000"/>
                  <a:gd name="connsiteY27" fmla="*/ 7047 h 10000"/>
                  <a:gd name="connsiteX28" fmla="*/ 5080 w 10000"/>
                  <a:gd name="connsiteY28" fmla="*/ 4489 h 10000"/>
                  <a:gd name="connsiteX29" fmla="*/ 6955 w 10000"/>
                  <a:gd name="connsiteY29" fmla="*/ 2953 h 10000"/>
                  <a:gd name="connsiteX30" fmla="*/ 4923 w 10000"/>
                  <a:gd name="connsiteY30" fmla="*/ 1762 h 10000"/>
                  <a:gd name="connsiteX31" fmla="*/ 2892 w 10000"/>
                  <a:gd name="connsiteY31" fmla="*/ 2953 h 10000"/>
                  <a:gd name="connsiteX32" fmla="*/ 4923 w 10000"/>
                  <a:gd name="connsiteY32" fmla="*/ 4092 h 10000"/>
                  <a:gd name="connsiteX33" fmla="*/ 6955 w 10000"/>
                  <a:gd name="connsiteY33" fmla="*/ 2953 h 10000"/>
                  <a:gd name="connsiteX0" fmla="*/ 9531 w 10000"/>
                  <a:gd name="connsiteY0" fmla="*/ 0 h 10000"/>
                  <a:gd name="connsiteX1" fmla="*/ 469 w 10000"/>
                  <a:gd name="connsiteY1" fmla="*/ 0 h 10000"/>
                  <a:gd name="connsiteX2" fmla="*/ 0 w 10000"/>
                  <a:gd name="connsiteY2" fmla="*/ 682 h 10000"/>
                  <a:gd name="connsiteX3" fmla="*/ 0 w 10000"/>
                  <a:gd name="connsiteY3" fmla="*/ 9318 h 10000"/>
                  <a:gd name="connsiteX4" fmla="*/ 469 w 10000"/>
                  <a:gd name="connsiteY4" fmla="*/ 10000 h 10000"/>
                  <a:gd name="connsiteX5" fmla="*/ 9531 w 10000"/>
                  <a:gd name="connsiteY5" fmla="*/ 10000 h 10000"/>
                  <a:gd name="connsiteX6" fmla="*/ 10000 w 10000"/>
                  <a:gd name="connsiteY6" fmla="*/ 9318 h 10000"/>
                  <a:gd name="connsiteX7" fmla="*/ 10000 w 10000"/>
                  <a:gd name="connsiteY7" fmla="*/ 682 h 10000"/>
                  <a:gd name="connsiteX8" fmla="*/ 9531 w 10000"/>
                  <a:gd name="connsiteY8" fmla="*/ 0 h 10000"/>
                  <a:gd name="connsiteX9" fmla="*/ 8907 w 10000"/>
                  <a:gd name="connsiteY9" fmla="*/ 9318 h 10000"/>
                  <a:gd name="connsiteX10" fmla="*/ 938 w 10000"/>
                  <a:gd name="connsiteY10" fmla="*/ 9318 h 10000"/>
                  <a:gd name="connsiteX11" fmla="*/ 938 w 10000"/>
                  <a:gd name="connsiteY11" fmla="*/ 682 h 10000"/>
                  <a:gd name="connsiteX12" fmla="*/ 8907 w 10000"/>
                  <a:gd name="connsiteY12" fmla="*/ 682 h 10000"/>
                  <a:gd name="connsiteX13" fmla="*/ 8907 w 10000"/>
                  <a:gd name="connsiteY13" fmla="*/ 9318 h 10000"/>
                  <a:gd name="connsiteX14" fmla="*/ 9686 w 10000"/>
                  <a:gd name="connsiteY14" fmla="*/ 5339 h 10000"/>
                  <a:gd name="connsiteX15" fmla="*/ 9453 w 10000"/>
                  <a:gd name="connsiteY15" fmla="*/ 5682 h 10000"/>
                  <a:gd name="connsiteX16" fmla="*/ 9217 w 10000"/>
                  <a:gd name="connsiteY16" fmla="*/ 5339 h 10000"/>
                  <a:gd name="connsiteX17" fmla="*/ 9217 w 10000"/>
                  <a:gd name="connsiteY17" fmla="*/ 4661 h 10000"/>
                  <a:gd name="connsiteX18" fmla="*/ 9453 w 10000"/>
                  <a:gd name="connsiteY18" fmla="*/ 4318 h 10000"/>
                  <a:gd name="connsiteX19" fmla="*/ 9686 w 10000"/>
                  <a:gd name="connsiteY19" fmla="*/ 4661 h 10000"/>
                  <a:gd name="connsiteX20" fmla="*/ 9686 w 10000"/>
                  <a:gd name="connsiteY20" fmla="*/ 5339 h 10000"/>
                  <a:gd name="connsiteX21" fmla="*/ 4768 w 10000"/>
                  <a:gd name="connsiteY21" fmla="*/ 4489 h 10000"/>
                  <a:gd name="connsiteX22" fmla="*/ 2892 w 10000"/>
                  <a:gd name="connsiteY22" fmla="*/ 3411 h 10000"/>
                  <a:gd name="connsiteX23" fmla="*/ 2892 w 10000"/>
                  <a:gd name="connsiteY23" fmla="*/ 7047 h 10000"/>
                  <a:gd name="connsiteX24" fmla="*/ 4768 w 10000"/>
                  <a:gd name="connsiteY24" fmla="*/ 4489 h 10000"/>
                  <a:gd name="connsiteX25" fmla="*/ 5080 w 10000"/>
                  <a:gd name="connsiteY25" fmla="*/ 4489 h 10000"/>
                  <a:gd name="connsiteX26" fmla="*/ 6955 w 10000"/>
                  <a:gd name="connsiteY26" fmla="*/ 7047 h 10000"/>
                  <a:gd name="connsiteX27" fmla="*/ 5080 w 10000"/>
                  <a:gd name="connsiteY27" fmla="*/ 4489 h 10000"/>
                  <a:gd name="connsiteX28" fmla="*/ 6955 w 10000"/>
                  <a:gd name="connsiteY28" fmla="*/ 2953 h 10000"/>
                  <a:gd name="connsiteX29" fmla="*/ 4923 w 10000"/>
                  <a:gd name="connsiteY29" fmla="*/ 1762 h 10000"/>
                  <a:gd name="connsiteX30" fmla="*/ 2892 w 10000"/>
                  <a:gd name="connsiteY30" fmla="*/ 2953 h 10000"/>
                  <a:gd name="connsiteX31" fmla="*/ 4923 w 10000"/>
                  <a:gd name="connsiteY31" fmla="*/ 4092 h 10000"/>
                  <a:gd name="connsiteX32" fmla="*/ 6955 w 10000"/>
                  <a:gd name="connsiteY32" fmla="*/ 2953 h 10000"/>
                  <a:gd name="connsiteX0" fmla="*/ 9531 w 10000"/>
                  <a:gd name="connsiteY0" fmla="*/ 0 h 10000"/>
                  <a:gd name="connsiteX1" fmla="*/ 469 w 10000"/>
                  <a:gd name="connsiteY1" fmla="*/ 0 h 10000"/>
                  <a:gd name="connsiteX2" fmla="*/ 0 w 10000"/>
                  <a:gd name="connsiteY2" fmla="*/ 682 h 10000"/>
                  <a:gd name="connsiteX3" fmla="*/ 0 w 10000"/>
                  <a:gd name="connsiteY3" fmla="*/ 9318 h 10000"/>
                  <a:gd name="connsiteX4" fmla="*/ 469 w 10000"/>
                  <a:gd name="connsiteY4" fmla="*/ 10000 h 10000"/>
                  <a:gd name="connsiteX5" fmla="*/ 9531 w 10000"/>
                  <a:gd name="connsiteY5" fmla="*/ 10000 h 10000"/>
                  <a:gd name="connsiteX6" fmla="*/ 10000 w 10000"/>
                  <a:gd name="connsiteY6" fmla="*/ 9318 h 10000"/>
                  <a:gd name="connsiteX7" fmla="*/ 10000 w 10000"/>
                  <a:gd name="connsiteY7" fmla="*/ 682 h 10000"/>
                  <a:gd name="connsiteX8" fmla="*/ 9531 w 10000"/>
                  <a:gd name="connsiteY8" fmla="*/ 0 h 10000"/>
                  <a:gd name="connsiteX9" fmla="*/ 8907 w 10000"/>
                  <a:gd name="connsiteY9" fmla="*/ 9318 h 10000"/>
                  <a:gd name="connsiteX10" fmla="*/ 938 w 10000"/>
                  <a:gd name="connsiteY10" fmla="*/ 9318 h 10000"/>
                  <a:gd name="connsiteX11" fmla="*/ 938 w 10000"/>
                  <a:gd name="connsiteY11" fmla="*/ 682 h 10000"/>
                  <a:gd name="connsiteX12" fmla="*/ 8907 w 10000"/>
                  <a:gd name="connsiteY12" fmla="*/ 682 h 10000"/>
                  <a:gd name="connsiteX13" fmla="*/ 8907 w 10000"/>
                  <a:gd name="connsiteY13" fmla="*/ 9318 h 10000"/>
                  <a:gd name="connsiteX14" fmla="*/ 9686 w 10000"/>
                  <a:gd name="connsiteY14" fmla="*/ 5339 h 10000"/>
                  <a:gd name="connsiteX15" fmla="*/ 9453 w 10000"/>
                  <a:gd name="connsiteY15" fmla="*/ 5682 h 10000"/>
                  <a:gd name="connsiteX16" fmla="*/ 9217 w 10000"/>
                  <a:gd name="connsiteY16" fmla="*/ 5339 h 10000"/>
                  <a:gd name="connsiteX17" fmla="*/ 9217 w 10000"/>
                  <a:gd name="connsiteY17" fmla="*/ 4661 h 10000"/>
                  <a:gd name="connsiteX18" fmla="*/ 9453 w 10000"/>
                  <a:gd name="connsiteY18" fmla="*/ 4318 h 10000"/>
                  <a:gd name="connsiteX19" fmla="*/ 9686 w 10000"/>
                  <a:gd name="connsiteY19" fmla="*/ 4661 h 10000"/>
                  <a:gd name="connsiteX20" fmla="*/ 9686 w 10000"/>
                  <a:gd name="connsiteY20" fmla="*/ 5339 h 10000"/>
                  <a:gd name="connsiteX21" fmla="*/ 4768 w 10000"/>
                  <a:gd name="connsiteY21" fmla="*/ 4489 h 10000"/>
                  <a:gd name="connsiteX22" fmla="*/ 2892 w 10000"/>
                  <a:gd name="connsiteY22" fmla="*/ 3411 h 10000"/>
                  <a:gd name="connsiteX23" fmla="*/ 2892 w 10000"/>
                  <a:gd name="connsiteY23" fmla="*/ 7047 h 10000"/>
                  <a:gd name="connsiteX24" fmla="*/ 4768 w 10000"/>
                  <a:gd name="connsiteY24" fmla="*/ 4489 h 10000"/>
                  <a:gd name="connsiteX25" fmla="*/ 5080 w 10000"/>
                  <a:gd name="connsiteY25" fmla="*/ 4489 h 10000"/>
                  <a:gd name="connsiteX26" fmla="*/ 6955 w 10000"/>
                  <a:gd name="connsiteY26" fmla="*/ 7047 h 10000"/>
                  <a:gd name="connsiteX27" fmla="*/ 5080 w 10000"/>
                  <a:gd name="connsiteY27" fmla="*/ 4489 h 10000"/>
                  <a:gd name="connsiteX28" fmla="*/ 6955 w 10000"/>
                  <a:gd name="connsiteY28" fmla="*/ 2953 h 10000"/>
                  <a:gd name="connsiteX29" fmla="*/ 4923 w 10000"/>
                  <a:gd name="connsiteY29" fmla="*/ 1762 h 10000"/>
                  <a:gd name="connsiteX30" fmla="*/ 2892 w 10000"/>
                  <a:gd name="connsiteY30" fmla="*/ 2953 h 10000"/>
                  <a:gd name="connsiteX31" fmla="*/ 6955 w 10000"/>
                  <a:gd name="connsiteY31" fmla="*/ 2953 h 10000"/>
                  <a:gd name="connsiteX0" fmla="*/ 9531 w 10000"/>
                  <a:gd name="connsiteY0" fmla="*/ 0 h 10000"/>
                  <a:gd name="connsiteX1" fmla="*/ 469 w 10000"/>
                  <a:gd name="connsiteY1" fmla="*/ 0 h 10000"/>
                  <a:gd name="connsiteX2" fmla="*/ 0 w 10000"/>
                  <a:gd name="connsiteY2" fmla="*/ 682 h 10000"/>
                  <a:gd name="connsiteX3" fmla="*/ 0 w 10000"/>
                  <a:gd name="connsiteY3" fmla="*/ 9318 h 10000"/>
                  <a:gd name="connsiteX4" fmla="*/ 469 w 10000"/>
                  <a:gd name="connsiteY4" fmla="*/ 10000 h 10000"/>
                  <a:gd name="connsiteX5" fmla="*/ 9531 w 10000"/>
                  <a:gd name="connsiteY5" fmla="*/ 10000 h 10000"/>
                  <a:gd name="connsiteX6" fmla="*/ 10000 w 10000"/>
                  <a:gd name="connsiteY6" fmla="*/ 9318 h 10000"/>
                  <a:gd name="connsiteX7" fmla="*/ 10000 w 10000"/>
                  <a:gd name="connsiteY7" fmla="*/ 682 h 10000"/>
                  <a:gd name="connsiteX8" fmla="*/ 9531 w 10000"/>
                  <a:gd name="connsiteY8" fmla="*/ 0 h 10000"/>
                  <a:gd name="connsiteX9" fmla="*/ 8907 w 10000"/>
                  <a:gd name="connsiteY9" fmla="*/ 9318 h 10000"/>
                  <a:gd name="connsiteX10" fmla="*/ 938 w 10000"/>
                  <a:gd name="connsiteY10" fmla="*/ 9318 h 10000"/>
                  <a:gd name="connsiteX11" fmla="*/ 938 w 10000"/>
                  <a:gd name="connsiteY11" fmla="*/ 682 h 10000"/>
                  <a:gd name="connsiteX12" fmla="*/ 8907 w 10000"/>
                  <a:gd name="connsiteY12" fmla="*/ 682 h 10000"/>
                  <a:gd name="connsiteX13" fmla="*/ 8907 w 10000"/>
                  <a:gd name="connsiteY13" fmla="*/ 9318 h 10000"/>
                  <a:gd name="connsiteX14" fmla="*/ 9686 w 10000"/>
                  <a:gd name="connsiteY14" fmla="*/ 5339 h 10000"/>
                  <a:gd name="connsiteX15" fmla="*/ 9453 w 10000"/>
                  <a:gd name="connsiteY15" fmla="*/ 5682 h 10000"/>
                  <a:gd name="connsiteX16" fmla="*/ 9217 w 10000"/>
                  <a:gd name="connsiteY16" fmla="*/ 5339 h 10000"/>
                  <a:gd name="connsiteX17" fmla="*/ 9217 w 10000"/>
                  <a:gd name="connsiteY17" fmla="*/ 4661 h 10000"/>
                  <a:gd name="connsiteX18" fmla="*/ 9453 w 10000"/>
                  <a:gd name="connsiteY18" fmla="*/ 4318 h 10000"/>
                  <a:gd name="connsiteX19" fmla="*/ 9686 w 10000"/>
                  <a:gd name="connsiteY19" fmla="*/ 4661 h 10000"/>
                  <a:gd name="connsiteX20" fmla="*/ 9686 w 10000"/>
                  <a:gd name="connsiteY20" fmla="*/ 5339 h 10000"/>
                  <a:gd name="connsiteX21" fmla="*/ 4768 w 10000"/>
                  <a:gd name="connsiteY21" fmla="*/ 4489 h 10000"/>
                  <a:gd name="connsiteX22" fmla="*/ 2892 w 10000"/>
                  <a:gd name="connsiteY22" fmla="*/ 3411 h 10000"/>
                  <a:gd name="connsiteX23" fmla="*/ 2892 w 10000"/>
                  <a:gd name="connsiteY23" fmla="*/ 7047 h 10000"/>
                  <a:gd name="connsiteX24" fmla="*/ 4768 w 10000"/>
                  <a:gd name="connsiteY24" fmla="*/ 4489 h 10000"/>
                  <a:gd name="connsiteX25" fmla="*/ 5080 w 10000"/>
                  <a:gd name="connsiteY25" fmla="*/ 4489 h 10000"/>
                  <a:gd name="connsiteX26" fmla="*/ 6955 w 10000"/>
                  <a:gd name="connsiteY26" fmla="*/ 7047 h 10000"/>
                  <a:gd name="connsiteX27" fmla="*/ 5080 w 10000"/>
                  <a:gd name="connsiteY27" fmla="*/ 4489 h 10000"/>
                  <a:gd name="connsiteX28" fmla="*/ 6955 w 10000"/>
                  <a:gd name="connsiteY28" fmla="*/ 2953 h 10000"/>
                  <a:gd name="connsiteX29" fmla="*/ 2892 w 10000"/>
                  <a:gd name="connsiteY29" fmla="*/ 2953 h 10000"/>
                  <a:gd name="connsiteX30" fmla="*/ 6955 w 10000"/>
                  <a:gd name="connsiteY30" fmla="*/ 2953 h 10000"/>
                  <a:gd name="connsiteX0" fmla="*/ 9531 w 10000"/>
                  <a:gd name="connsiteY0" fmla="*/ 0 h 10000"/>
                  <a:gd name="connsiteX1" fmla="*/ 469 w 10000"/>
                  <a:gd name="connsiteY1" fmla="*/ 0 h 10000"/>
                  <a:gd name="connsiteX2" fmla="*/ 0 w 10000"/>
                  <a:gd name="connsiteY2" fmla="*/ 682 h 10000"/>
                  <a:gd name="connsiteX3" fmla="*/ 0 w 10000"/>
                  <a:gd name="connsiteY3" fmla="*/ 9318 h 10000"/>
                  <a:gd name="connsiteX4" fmla="*/ 469 w 10000"/>
                  <a:gd name="connsiteY4" fmla="*/ 10000 h 10000"/>
                  <a:gd name="connsiteX5" fmla="*/ 9531 w 10000"/>
                  <a:gd name="connsiteY5" fmla="*/ 10000 h 10000"/>
                  <a:gd name="connsiteX6" fmla="*/ 10000 w 10000"/>
                  <a:gd name="connsiteY6" fmla="*/ 9318 h 10000"/>
                  <a:gd name="connsiteX7" fmla="*/ 10000 w 10000"/>
                  <a:gd name="connsiteY7" fmla="*/ 682 h 10000"/>
                  <a:gd name="connsiteX8" fmla="*/ 9531 w 10000"/>
                  <a:gd name="connsiteY8" fmla="*/ 0 h 10000"/>
                  <a:gd name="connsiteX9" fmla="*/ 8907 w 10000"/>
                  <a:gd name="connsiteY9" fmla="*/ 9318 h 10000"/>
                  <a:gd name="connsiteX10" fmla="*/ 938 w 10000"/>
                  <a:gd name="connsiteY10" fmla="*/ 9318 h 10000"/>
                  <a:gd name="connsiteX11" fmla="*/ 938 w 10000"/>
                  <a:gd name="connsiteY11" fmla="*/ 682 h 10000"/>
                  <a:gd name="connsiteX12" fmla="*/ 8907 w 10000"/>
                  <a:gd name="connsiteY12" fmla="*/ 682 h 10000"/>
                  <a:gd name="connsiteX13" fmla="*/ 8907 w 10000"/>
                  <a:gd name="connsiteY13" fmla="*/ 9318 h 10000"/>
                  <a:gd name="connsiteX14" fmla="*/ 9686 w 10000"/>
                  <a:gd name="connsiteY14" fmla="*/ 5339 h 10000"/>
                  <a:gd name="connsiteX15" fmla="*/ 9453 w 10000"/>
                  <a:gd name="connsiteY15" fmla="*/ 5682 h 10000"/>
                  <a:gd name="connsiteX16" fmla="*/ 9217 w 10000"/>
                  <a:gd name="connsiteY16" fmla="*/ 5339 h 10000"/>
                  <a:gd name="connsiteX17" fmla="*/ 9217 w 10000"/>
                  <a:gd name="connsiteY17" fmla="*/ 4661 h 10000"/>
                  <a:gd name="connsiteX18" fmla="*/ 9453 w 10000"/>
                  <a:gd name="connsiteY18" fmla="*/ 4318 h 10000"/>
                  <a:gd name="connsiteX19" fmla="*/ 9686 w 10000"/>
                  <a:gd name="connsiteY19" fmla="*/ 4661 h 10000"/>
                  <a:gd name="connsiteX20" fmla="*/ 9686 w 10000"/>
                  <a:gd name="connsiteY20" fmla="*/ 5339 h 10000"/>
                  <a:gd name="connsiteX21" fmla="*/ 4768 w 10000"/>
                  <a:gd name="connsiteY21" fmla="*/ 4489 h 10000"/>
                  <a:gd name="connsiteX22" fmla="*/ 2892 w 10000"/>
                  <a:gd name="connsiteY22" fmla="*/ 3411 h 10000"/>
                  <a:gd name="connsiteX23" fmla="*/ 2892 w 10000"/>
                  <a:gd name="connsiteY23" fmla="*/ 7047 h 10000"/>
                  <a:gd name="connsiteX24" fmla="*/ 4768 w 10000"/>
                  <a:gd name="connsiteY24" fmla="*/ 4489 h 10000"/>
                  <a:gd name="connsiteX25" fmla="*/ 5080 w 10000"/>
                  <a:gd name="connsiteY25" fmla="*/ 4489 h 10000"/>
                  <a:gd name="connsiteX26" fmla="*/ 6955 w 10000"/>
                  <a:gd name="connsiteY26" fmla="*/ 7047 h 10000"/>
                  <a:gd name="connsiteX27" fmla="*/ 5080 w 10000"/>
                  <a:gd name="connsiteY27" fmla="*/ 4489 h 10000"/>
                  <a:gd name="connsiteX0" fmla="*/ 9531 w 10000"/>
                  <a:gd name="connsiteY0" fmla="*/ 0 h 10000"/>
                  <a:gd name="connsiteX1" fmla="*/ 469 w 10000"/>
                  <a:gd name="connsiteY1" fmla="*/ 0 h 10000"/>
                  <a:gd name="connsiteX2" fmla="*/ 0 w 10000"/>
                  <a:gd name="connsiteY2" fmla="*/ 682 h 10000"/>
                  <a:gd name="connsiteX3" fmla="*/ 0 w 10000"/>
                  <a:gd name="connsiteY3" fmla="*/ 9318 h 10000"/>
                  <a:gd name="connsiteX4" fmla="*/ 469 w 10000"/>
                  <a:gd name="connsiteY4" fmla="*/ 10000 h 10000"/>
                  <a:gd name="connsiteX5" fmla="*/ 9531 w 10000"/>
                  <a:gd name="connsiteY5" fmla="*/ 10000 h 10000"/>
                  <a:gd name="connsiteX6" fmla="*/ 10000 w 10000"/>
                  <a:gd name="connsiteY6" fmla="*/ 9318 h 10000"/>
                  <a:gd name="connsiteX7" fmla="*/ 10000 w 10000"/>
                  <a:gd name="connsiteY7" fmla="*/ 682 h 10000"/>
                  <a:gd name="connsiteX8" fmla="*/ 9531 w 10000"/>
                  <a:gd name="connsiteY8" fmla="*/ 0 h 10000"/>
                  <a:gd name="connsiteX9" fmla="*/ 8907 w 10000"/>
                  <a:gd name="connsiteY9" fmla="*/ 9318 h 10000"/>
                  <a:gd name="connsiteX10" fmla="*/ 938 w 10000"/>
                  <a:gd name="connsiteY10" fmla="*/ 9318 h 10000"/>
                  <a:gd name="connsiteX11" fmla="*/ 938 w 10000"/>
                  <a:gd name="connsiteY11" fmla="*/ 682 h 10000"/>
                  <a:gd name="connsiteX12" fmla="*/ 8907 w 10000"/>
                  <a:gd name="connsiteY12" fmla="*/ 682 h 10000"/>
                  <a:gd name="connsiteX13" fmla="*/ 8907 w 10000"/>
                  <a:gd name="connsiteY13" fmla="*/ 9318 h 10000"/>
                  <a:gd name="connsiteX14" fmla="*/ 9686 w 10000"/>
                  <a:gd name="connsiteY14" fmla="*/ 5339 h 10000"/>
                  <a:gd name="connsiteX15" fmla="*/ 9453 w 10000"/>
                  <a:gd name="connsiteY15" fmla="*/ 5682 h 10000"/>
                  <a:gd name="connsiteX16" fmla="*/ 9217 w 10000"/>
                  <a:gd name="connsiteY16" fmla="*/ 5339 h 10000"/>
                  <a:gd name="connsiteX17" fmla="*/ 9217 w 10000"/>
                  <a:gd name="connsiteY17" fmla="*/ 4661 h 10000"/>
                  <a:gd name="connsiteX18" fmla="*/ 9453 w 10000"/>
                  <a:gd name="connsiteY18" fmla="*/ 4318 h 10000"/>
                  <a:gd name="connsiteX19" fmla="*/ 9686 w 10000"/>
                  <a:gd name="connsiteY19" fmla="*/ 4661 h 10000"/>
                  <a:gd name="connsiteX20" fmla="*/ 9686 w 10000"/>
                  <a:gd name="connsiteY20" fmla="*/ 5339 h 10000"/>
                  <a:gd name="connsiteX21" fmla="*/ 4768 w 10000"/>
                  <a:gd name="connsiteY21" fmla="*/ 4489 h 10000"/>
                  <a:gd name="connsiteX22" fmla="*/ 2892 w 10000"/>
                  <a:gd name="connsiteY22" fmla="*/ 3411 h 10000"/>
                  <a:gd name="connsiteX23" fmla="*/ 2892 w 10000"/>
                  <a:gd name="connsiteY23" fmla="*/ 7047 h 10000"/>
                  <a:gd name="connsiteX24" fmla="*/ 4768 w 10000"/>
                  <a:gd name="connsiteY24" fmla="*/ 4489 h 10000"/>
                  <a:gd name="connsiteX0" fmla="*/ 9531 w 10000"/>
                  <a:gd name="connsiteY0" fmla="*/ 0 h 10000"/>
                  <a:gd name="connsiteX1" fmla="*/ 469 w 10000"/>
                  <a:gd name="connsiteY1" fmla="*/ 0 h 10000"/>
                  <a:gd name="connsiteX2" fmla="*/ 0 w 10000"/>
                  <a:gd name="connsiteY2" fmla="*/ 682 h 10000"/>
                  <a:gd name="connsiteX3" fmla="*/ 0 w 10000"/>
                  <a:gd name="connsiteY3" fmla="*/ 9318 h 10000"/>
                  <a:gd name="connsiteX4" fmla="*/ 469 w 10000"/>
                  <a:gd name="connsiteY4" fmla="*/ 10000 h 10000"/>
                  <a:gd name="connsiteX5" fmla="*/ 9531 w 10000"/>
                  <a:gd name="connsiteY5" fmla="*/ 10000 h 10000"/>
                  <a:gd name="connsiteX6" fmla="*/ 10000 w 10000"/>
                  <a:gd name="connsiteY6" fmla="*/ 9318 h 10000"/>
                  <a:gd name="connsiteX7" fmla="*/ 10000 w 10000"/>
                  <a:gd name="connsiteY7" fmla="*/ 682 h 10000"/>
                  <a:gd name="connsiteX8" fmla="*/ 9531 w 10000"/>
                  <a:gd name="connsiteY8" fmla="*/ 0 h 10000"/>
                  <a:gd name="connsiteX9" fmla="*/ 8907 w 10000"/>
                  <a:gd name="connsiteY9" fmla="*/ 9318 h 10000"/>
                  <a:gd name="connsiteX10" fmla="*/ 938 w 10000"/>
                  <a:gd name="connsiteY10" fmla="*/ 9318 h 10000"/>
                  <a:gd name="connsiteX11" fmla="*/ 938 w 10000"/>
                  <a:gd name="connsiteY11" fmla="*/ 682 h 10000"/>
                  <a:gd name="connsiteX12" fmla="*/ 8907 w 10000"/>
                  <a:gd name="connsiteY12" fmla="*/ 682 h 10000"/>
                  <a:gd name="connsiteX13" fmla="*/ 8907 w 10000"/>
                  <a:gd name="connsiteY13" fmla="*/ 9318 h 10000"/>
                  <a:gd name="connsiteX14" fmla="*/ 9686 w 10000"/>
                  <a:gd name="connsiteY14" fmla="*/ 5339 h 10000"/>
                  <a:gd name="connsiteX15" fmla="*/ 9453 w 10000"/>
                  <a:gd name="connsiteY15" fmla="*/ 5682 h 10000"/>
                  <a:gd name="connsiteX16" fmla="*/ 9217 w 10000"/>
                  <a:gd name="connsiteY16" fmla="*/ 5339 h 10000"/>
                  <a:gd name="connsiteX17" fmla="*/ 9217 w 10000"/>
                  <a:gd name="connsiteY17" fmla="*/ 4661 h 10000"/>
                  <a:gd name="connsiteX18" fmla="*/ 9453 w 10000"/>
                  <a:gd name="connsiteY18" fmla="*/ 4318 h 10000"/>
                  <a:gd name="connsiteX19" fmla="*/ 9686 w 10000"/>
                  <a:gd name="connsiteY19" fmla="*/ 4661 h 10000"/>
                  <a:gd name="connsiteX20" fmla="*/ 9686 w 10000"/>
                  <a:gd name="connsiteY20" fmla="*/ 5339 h 10000"/>
                  <a:gd name="connsiteX21" fmla="*/ 2892 w 10000"/>
                  <a:gd name="connsiteY21" fmla="*/ 7047 h 10000"/>
                  <a:gd name="connsiteX22" fmla="*/ 2892 w 10000"/>
                  <a:gd name="connsiteY22" fmla="*/ 3411 h 10000"/>
                  <a:gd name="connsiteX23" fmla="*/ 2892 w 10000"/>
                  <a:gd name="connsiteY23" fmla="*/ 7047 h 10000"/>
                  <a:gd name="connsiteX0" fmla="*/ 9531 w 10000"/>
                  <a:gd name="connsiteY0" fmla="*/ 0 h 10000"/>
                  <a:gd name="connsiteX1" fmla="*/ 469 w 10000"/>
                  <a:gd name="connsiteY1" fmla="*/ 0 h 10000"/>
                  <a:gd name="connsiteX2" fmla="*/ 0 w 10000"/>
                  <a:gd name="connsiteY2" fmla="*/ 682 h 10000"/>
                  <a:gd name="connsiteX3" fmla="*/ 0 w 10000"/>
                  <a:gd name="connsiteY3" fmla="*/ 9318 h 10000"/>
                  <a:gd name="connsiteX4" fmla="*/ 469 w 10000"/>
                  <a:gd name="connsiteY4" fmla="*/ 10000 h 10000"/>
                  <a:gd name="connsiteX5" fmla="*/ 9531 w 10000"/>
                  <a:gd name="connsiteY5" fmla="*/ 10000 h 10000"/>
                  <a:gd name="connsiteX6" fmla="*/ 10000 w 10000"/>
                  <a:gd name="connsiteY6" fmla="*/ 9318 h 10000"/>
                  <a:gd name="connsiteX7" fmla="*/ 10000 w 10000"/>
                  <a:gd name="connsiteY7" fmla="*/ 682 h 10000"/>
                  <a:gd name="connsiteX8" fmla="*/ 9531 w 10000"/>
                  <a:gd name="connsiteY8" fmla="*/ 0 h 10000"/>
                  <a:gd name="connsiteX9" fmla="*/ 8907 w 10000"/>
                  <a:gd name="connsiteY9" fmla="*/ 9318 h 10000"/>
                  <a:gd name="connsiteX10" fmla="*/ 938 w 10000"/>
                  <a:gd name="connsiteY10" fmla="*/ 9318 h 10000"/>
                  <a:gd name="connsiteX11" fmla="*/ 938 w 10000"/>
                  <a:gd name="connsiteY11" fmla="*/ 682 h 10000"/>
                  <a:gd name="connsiteX12" fmla="*/ 8907 w 10000"/>
                  <a:gd name="connsiteY12" fmla="*/ 682 h 10000"/>
                  <a:gd name="connsiteX13" fmla="*/ 8907 w 10000"/>
                  <a:gd name="connsiteY13" fmla="*/ 9318 h 10000"/>
                  <a:gd name="connsiteX14" fmla="*/ 9686 w 10000"/>
                  <a:gd name="connsiteY14" fmla="*/ 5339 h 10000"/>
                  <a:gd name="connsiteX15" fmla="*/ 9453 w 10000"/>
                  <a:gd name="connsiteY15" fmla="*/ 5682 h 10000"/>
                  <a:gd name="connsiteX16" fmla="*/ 9217 w 10000"/>
                  <a:gd name="connsiteY16" fmla="*/ 5339 h 10000"/>
                  <a:gd name="connsiteX17" fmla="*/ 9217 w 10000"/>
                  <a:gd name="connsiteY17" fmla="*/ 4661 h 10000"/>
                  <a:gd name="connsiteX18" fmla="*/ 9453 w 10000"/>
                  <a:gd name="connsiteY18" fmla="*/ 4318 h 10000"/>
                  <a:gd name="connsiteX19" fmla="*/ 9686 w 10000"/>
                  <a:gd name="connsiteY19" fmla="*/ 4661 h 10000"/>
                  <a:gd name="connsiteX20" fmla="*/ 9686 w 10000"/>
                  <a:gd name="connsiteY20" fmla="*/ 5339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531" y="0"/>
                    </a:moveTo>
                    <a:lnTo>
                      <a:pt x="469" y="0"/>
                    </a:lnTo>
                    <a:cubicBezTo>
                      <a:pt x="196" y="0"/>
                      <a:pt x="0" y="284"/>
                      <a:pt x="0" y="682"/>
                    </a:cubicBezTo>
                    <a:lnTo>
                      <a:pt x="0" y="9318"/>
                    </a:lnTo>
                    <a:cubicBezTo>
                      <a:pt x="0" y="9716"/>
                      <a:pt x="196" y="10000"/>
                      <a:pt x="469" y="10000"/>
                    </a:cubicBezTo>
                    <a:lnTo>
                      <a:pt x="9531" y="10000"/>
                    </a:lnTo>
                    <a:cubicBezTo>
                      <a:pt x="9804" y="10000"/>
                      <a:pt x="10000" y="9716"/>
                      <a:pt x="10000" y="9318"/>
                    </a:cubicBezTo>
                    <a:lnTo>
                      <a:pt x="10000" y="682"/>
                    </a:lnTo>
                    <a:cubicBezTo>
                      <a:pt x="10000" y="284"/>
                      <a:pt x="9804" y="0"/>
                      <a:pt x="9531" y="0"/>
                    </a:cubicBezTo>
                    <a:close/>
                    <a:moveTo>
                      <a:pt x="8907" y="9318"/>
                    </a:moveTo>
                    <a:lnTo>
                      <a:pt x="938" y="9318"/>
                    </a:lnTo>
                    <a:lnTo>
                      <a:pt x="938" y="682"/>
                    </a:lnTo>
                    <a:lnTo>
                      <a:pt x="8907" y="682"/>
                    </a:lnTo>
                    <a:lnTo>
                      <a:pt x="8907" y="9318"/>
                    </a:lnTo>
                    <a:close/>
                    <a:moveTo>
                      <a:pt x="9686" y="5339"/>
                    </a:moveTo>
                    <a:cubicBezTo>
                      <a:pt x="9686" y="5511"/>
                      <a:pt x="9568" y="5682"/>
                      <a:pt x="9453" y="5682"/>
                    </a:cubicBezTo>
                    <a:cubicBezTo>
                      <a:pt x="9335" y="5682"/>
                      <a:pt x="9217" y="5511"/>
                      <a:pt x="9217" y="5339"/>
                    </a:cubicBezTo>
                    <a:lnTo>
                      <a:pt x="9217" y="4661"/>
                    </a:lnTo>
                    <a:cubicBezTo>
                      <a:pt x="9217" y="4489"/>
                      <a:pt x="9335" y="4318"/>
                      <a:pt x="9453" y="4318"/>
                    </a:cubicBezTo>
                    <a:cubicBezTo>
                      <a:pt x="9568" y="4318"/>
                      <a:pt x="9686" y="4489"/>
                      <a:pt x="9686" y="4661"/>
                    </a:cubicBezTo>
                    <a:lnTo>
                      <a:pt x="9686" y="5339"/>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57" name="Freeform 18"/>
              <p:cNvSpPr>
                <a:spLocks noChangeAspect="1" noChangeArrowheads="1"/>
              </p:cNvSpPr>
              <p:nvPr/>
            </p:nvSpPr>
            <p:spPr bwMode="auto">
              <a:xfrm>
                <a:off x="9939978" y="2665463"/>
                <a:ext cx="1477110" cy="1477111"/>
              </a:xfrm>
              <a:custGeom>
                <a:avLst/>
                <a:gdLst>
                  <a:gd name="T0" fmla="*/ 1158 w 2964"/>
                  <a:gd name="T1" fmla="*/ 590 h 2964"/>
                  <a:gd name="T2" fmla="*/ 463 w 2964"/>
                  <a:gd name="T3" fmla="*/ 1250 h 2964"/>
                  <a:gd name="T4" fmla="*/ 0 w 2964"/>
                  <a:gd name="T5" fmla="*/ 1527 h 2964"/>
                  <a:gd name="T6" fmla="*/ 1065 w 2964"/>
                  <a:gd name="T7" fmla="*/ 2639 h 2964"/>
                  <a:gd name="T8" fmla="*/ 556 w 2964"/>
                  <a:gd name="T9" fmla="*/ 1250 h 2964"/>
                  <a:gd name="T10" fmla="*/ 741 w 2964"/>
                  <a:gd name="T11" fmla="*/ 1712 h 2964"/>
                  <a:gd name="T12" fmla="*/ 811 w 2964"/>
                  <a:gd name="T13" fmla="*/ 1712 h 2964"/>
                  <a:gd name="T14" fmla="*/ 845 w 2964"/>
                  <a:gd name="T15" fmla="*/ 1816 h 2964"/>
                  <a:gd name="T16" fmla="*/ 463 w 2964"/>
                  <a:gd name="T17" fmla="*/ 2199 h 2964"/>
                  <a:gd name="T18" fmla="*/ 220 w 2964"/>
                  <a:gd name="T19" fmla="*/ 1955 h 2964"/>
                  <a:gd name="T20" fmla="*/ 255 w 2964"/>
                  <a:gd name="T21" fmla="*/ 1851 h 2964"/>
                  <a:gd name="T22" fmla="*/ 463 w 2964"/>
                  <a:gd name="T23" fmla="*/ 1990 h 2964"/>
                  <a:gd name="T24" fmla="*/ 1875 w 2964"/>
                  <a:gd name="T25" fmla="*/ 1250 h 2964"/>
                  <a:gd name="T26" fmla="*/ 2326 w 2964"/>
                  <a:gd name="T27" fmla="*/ 1054 h 2964"/>
                  <a:gd name="T28" fmla="*/ 2361 w 2964"/>
                  <a:gd name="T29" fmla="*/ 1840 h 2964"/>
                  <a:gd name="T30" fmla="*/ 2523 w 2964"/>
                  <a:gd name="T31" fmla="*/ 1482 h 2964"/>
                  <a:gd name="T32" fmla="*/ 2500 w 2964"/>
                  <a:gd name="T33" fmla="*/ 625 h 2964"/>
                  <a:gd name="T34" fmla="*/ 1250 w 2964"/>
                  <a:gd name="T35" fmla="*/ 625 h 2964"/>
                  <a:gd name="T36" fmla="*/ 1666 w 2964"/>
                  <a:gd name="T37" fmla="*/ 799 h 2964"/>
                  <a:gd name="T38" fmla="*/ 1724 w 2964"/>
                  <a:gd name="T39" fmla="*/ 741 h 2964"/>
                  <a:gd name="T40" fmla="*/ 1863 w 2964"/>
                  <a:gd name="T41" fmla="*/ 799 h 2964"/>
                  <a:gd name="T42" fmla="*/ 1828 w 2964"/>
                  <a:gd name="T43" fmla="*/ 648 h 2964"/>
                  <a:gd name="T44" fmla="*/ 1816 w 2964"/>
                  <a:gd name="T45" fmla="*/ 347 h 2964"/>
                  <a:gd name="T46" fmla="*/ 1840 w 2964"/>
                  <a:gd name="T47" fmla="*/ 255 h 2964"/>
                  <a:gd name="T48" fmla="*/ 1932 w 2964"/>
                  <a:gd name="T49" fmla="*/ 278 h 2964"/>
                  <a:gd name="T50" fmla="*/ 2048 w 2964"/>
                  <a:gd name="T51" fmla="*/ 405 h 2964"/>
                  <a:gd name="T52" fmla="*/ 2014 w 2964"/>
                  <a:gd name="T53" fmla="*/ 486 h 2964"/>
                  <a:gd name="T54" fmla="*/ 1886 w 2964"/>
                  <a:gd name="T55" fmla="*/ 452 h 2964"/>
                  <a:gd name="T56" fmla="*/ 1955 w 2964"/>
                  <a:gd name="T57" fmla="*/ 567 h 2964"/>
                  <a:gd name="T58" fmla="*/ 1932 w 2964"/>
                  <a:gd name="T59" fmla="*/ 891 h 2964"/>
                  <a:gd name="T60" fmla="*/ 1909 w 2964"/>
                  <a:gd name="T61" fmla="*/ 996 h 2964"/>
                  <a:gd name="T62" fmla="*/ 1816 w 2964"/>
                  <a:gd name="T63" fmla="*/ 972 h 2964"/>
                  <a:gd name="T64" fmla="*/ 1666 w 2964"/>
                  <a:gd name="T65" fmla="*/ 822 h 2964"/>
                  <a:gd name="T66" fmla="*/ 2870 w 2964"/>
                  <a:gd name="T67" fmla="*/ 2696 h 2964"/>
                  <a:gd name="T68" fmla="*/ 1944 w 2964"/>
                  <a:gd name="T69" fmla="*/ 2696 h 2964"/>
                  <a:gd name="T70" fmla="*/ 2777 w 2964"/>
                  <a:gd name="T71" fmla="*/ 2523 h 2964"/>
                  <a:gd name="T72" fmla="*/ 2963 w 2964"/>
                  <a:gd name="T73" fmla="*/ 1932 h 2964"/>
                  <a:gd name="T74" fmla="*/ 1782 w 2964"/>
                  <a:gd name="T75" fmla="*/ 1712 h 2964"/>
                  <a:gd name="T76" fmla="*/ 1527 w 2964"/>
                  <a:gd name="T77" fmla="*/ 1759 h 2964"/>
                  <a:gd name="T78" fmla="*/ 1701 w 2964"/>
                  <a:gd name="T79" fmla="*/ 1805 h 2964"/>
                  <a:gd name="T80" fmla="*/ 1793 w 2964"/>
                  <a:gd name="T81" fmla="*/ 2372 h 2964"/>
                  <a:gd name="T82" fmla="*/ 1158 w 2964"/>
                  <a:gd name="T83" fmla="*/ 2372 h 2964"/>
                  <a:gd name="T84" fmla="*/ 1482 w 2964"/>
                  <a:gd name="T85" fmla="*/ 2523 h 2964"/>
                  <a:gd name="T86" fmla="*/ 1828 w 2964"/>
                  <a:gd name="T87" fmla="*/ 2569 h 2964"/>
                  <a:gd name="T88" fmla="*/ 1782 w 2964"/>
                  <a:gd name="T89" fmla="*/ 2847 h 2964"/>
                  <a:gd name="T90" fmla="*/ 2002 w 2964"/>
                  <a:gd name="T91" fmla="*/ 2847 h 2964"/>
                  <a:gd name="T92" fmla="*/ 2662 w 2964"/>
                  <a:gd name="T93" fmla="*/ 2789 h 2964"/>
                  <a:gd name="T94" fmla="*/ 2754 w 2964"/>
                  <a:gd name="T95" fmla="*/ 2963 h 2964"/>
                  <a:gd name="T96" fmla="*/ 2847 w 2964"/>
                  <a:gd name="T97" fmla="*/ 2789 h 2964"/>
                  <a:gd name="T98" fmla="*/ 2916 w 2964"/>
                  <a:gd name="T99" fmla="*/ 274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4" h="2964">
                    <a:moveTo>
                      <a:pt x="1158" y="590"/>
                    </a:moveTo>
                    <a:lnTo>
                      <a:pt x="1158" y="590"/>
                    </a:lnTo>
                    <a:cubicBezTo>
                      <a:pt x="1158" y="556"/>
                      <a:pt x="1169" y="521"/>
                      <a:pt x="1169" y="486"/>
                    </a:cubicBezTo>
                    <a:cubicBezTo>
                      <a:pt x="822" y="602"/>
                      <a:pt x="544" y="891"/>
                      <a:pt x="463" y="1250"/>
                    </a:cubicBezTo>
                    <a:cubicBezTo>
                      <a:pt x="278" y="1250"/>
                      <a:pt x="278" y="1250"/>
                      <a:pt x="278" y="1250"/>
                    </a:cubicBezTo>
                    <a:cubicBezTo>
                      <a:pt x="0" y="1527"/>
                      <a:pt x="0" y="1527"/>
                      <a:pt x="0" y="1527"/>
                    </a:cubicBezTo>
                    <a:cubicBezTo>
                      <a:pt x="0" y="2639"/>
                      <a:pt x="0" y="2639"/>
                      <a:pt x="0" y="2639"/>
                    </a:cubicBezTo>
                    <a:cubicBezTo>
                      <a:pt x="1065" y="2639"/>
                      <a:pt x="1065" y="2639"/>
                      <a:pt x="1065" y="2639"/>
                    </a:cubicBezTo>
                    <a:cubicBezTo>
                      <a:pt x="1065" y="1250"/>
                      <a:pt x="1065" y="1250"/>
                      <a:pt x="1065" y="1250"/>
                    </a:cubicBezTo>
                    <a:cubicBezTo>
                      <a:pt x="556" y="1250"/>
                      <a:pt x="556" y="1250"/>
                      <a:pt x="556" y="1250"/>
                    </a:cubicBezTo>
                    <a:cubicBezTo>
                      <a:pt x="637" y="949"/>
                      <a:pt x="868" y="695"/>
                      <a:pt x="1158" y="590"/>
                    </a:cubicBezTo>
                    <a:close/>
                    <a:moveTo>
                      <a:pt x="741" y="1712"/>
                    </a:moveTo>
                    <a:lnTo>
                      <a:pt x="741" y="1712"/>
                    </a:lnTo>
                    <a:cubicBezTo>
                      <a:pt x="764" y="1689"/>
                      <a:pt x="787" y="1689"/>
                      <a:pt x="811" y="1712"/>
                    </a:cubicBezTo>
                    <a:cubicBezTo>
                      <a:pt x="845" y="1747"/>
                      <a:pt x="845" y="1747"/>
                      <a:pt x="845" y="1747"/>
                    </a:cubicBezTo>
                    <a:cubicBezTo>
                      <a:pt x="868" y="1759"/>
                      <a:pt x="868" y="1793"/>
                      <a:pt x="845" y="1816"/>
                    </a:cubicBezTo>
                    <a:cubicBezTo>
                      <a:pt x="567" y="2094"/>
                      <a:pt x="567" y="2094"/>
                      <a:pt x="567" y="2094"/>
                    </a:cubicBezTo>
                    <a:cubicBezTo>
                      <a:pt x="463" y="2199"/>
                      <a:pt x="463" y="2199"/>
                      <a:pt x="463" y="2199"/>
                    </a:cubicBezTo>
                    <a:cubicBezTo>
                      <a:pt x="359" y="2094"/>
                      <a:pt x="359" y="2094"/>
                      <a:pt x="359" y="2094"/>
                    </a:cubicBezTo>
                    <a:cubicBezTo>
                      <a:pt x="220" y="1955"/>
                      <a:pt x="220" y="1955"/>
                      <a:pt x="220" y="1955"/>
                    </a:cubicBezTo>
                    <a:cubicBezTo>
                      <a:pt x="197" y="1932"/>
                      <a:pt x="197" y="1898"/>
                      <a:pt x="220" y="1886"/>
                    </a:cubicBezTo>
                    <a:cubicBezTo>
                      <a:pt x="255" y="1851"/>
                      <a:pt x="255" y="1851"/>
                      <a:pt x="255" y="1851"/>
                    </a:cubicBezTo>
                    <a:cubicBezTo>
                      <a:pt x="278" y="1828"/>
                      <a:pt x="301" y="1828"/>
                      <a:pt x="324" y="1851"/>
                    </a:cubicBezTo>
                    <a:cubicBezTo>
                      <a:pt x="463" y="1990"/>
                      <a:pt x="463" y="1990"/>
                      <a:pt x="463" y="1990"/>
                    </a:cubicBezTo>
                    <a:lnTo>
                      <a:pt x="741" y="1712"/>
                    </a:lnTo>
                    <a:close/>
                    <a:moveTo>
                      <a:pt x="1875" y="1250"/>
                    </a:moveTo>
                    <a:lnTo>
                      <a:pt x="1875" y="1250"/>
                    </a:lnTo>
                    <a:cubicBezTo>
                      <a:pt x="2048" y="1250"/>
                      <a:pt x="2210" y="1181"/>
                      <a:pt x="2326" y="1054"/>
                    </a:cubicBezTo>
                    <a:cubicBezTo>
                      <a:pt x="2396" y="1181"/>
                      <a:pt x="2430" y="1331"/>
                      <a:pt x="2430" y="1482"/>
                    </a:cubicBezTo>
                    <a:cubicBezTo>
                      <a:pt x="2430" y="1608"/>
                      <a:pt x="2407" y="1724"/>
                      <a:pt x="2361" y="1840"/>
                    </a:cubicBezTo>
                    <a:cubicBezTo>
                      <a:pt x="2453" y="1840"/>
                      <a:pt x="2453" y="1840"/>
                      <a:pt x="2453" y="1840"/>
                    </a:cubicBezTo>
                    <a:cubicBezTo>
                      <a:pt x="2500" y="1724"/>
                      <a:pt x="2523" y="1608"/>
                      <a:pt x="2523" y="1482"/>
                    </a:cubicBezTo>
                    <a:cubicBezTo>
                      <a:pt x="2523" y="1297"/>
                      <a:pt x="2477" y="1123"/>
                      <a:pt x="2396" y="972"/>
                    </a:cubicBezTo>
                    <a:cubicBezTo>
                      <a:pt x="2465" y="880"/>
                      <a:pt x="2500" y="752"/>
                      <a:pt x="2500" y="625"/>
                    </a:cubicBezTo>
                    <a:cubicBezTo>
                      <a:pt x="2500" y="278"/>
                      <a:pt x="2222" y="0"/>
                      <a:pt x="1875" y="0"/>
                    </a:cubicBezTo>
                    <a:cubicBezTo>
                      <a:pt x="1527" y="0"/>
                      <a:pt x="1250" y="278"/>
                      <a:pt x="1250" y="625"/>
                    </a:cubicBezTo>
                    <a:cubicBezTo>
                      <a:pt x="1250" y="972"/>
                      <a:pt x="1527" y="1250"/>
                      <a:pt x="1875" y="1250"/>
                    </a:cubicBezTo>
                    <a:close/>
                    <a:moveTo>
                      <a:pt x="1666" y="799"/>
                    </a:moveTo>
                    <a:lnTo>
                      <a:pt x="1666" y="799"/>
                    </a:lnTo>
                    <a:cubicBezTo>
                      <a:pt x="1724" y="741"/>
                      <a:pt x="1724" y="741"/>
                      <a:pt x="1724" y="741"/>
                    </a:cubicBezTo>
                    <a:cubicBezTo>
                      <a:pt x="1736" y="741"/>
                      <a:pt x="1747" y="741"/>
                      <a:pt x="1759" y="741"/>
                    </a:cubicBezTo>
                    <a:cubicBezTo>
                      <a:pt x="1782" y="776"/>
                      <a:pt x="1816" y="799"/>
                      <a:pt x="1863" y="799"/>
                    </a:cubicBezTo>
                    <a:cubicBezTo>
                      <a:pt x="1921" y="799"/>
                      <a:pt x="1955" y="776"/>
                      <a:pt x="1955" y="741"/>
                    </a:cubicBezTo>
                    <a:cubicBezTo>
                      <a:pt x="1955" y="695"/>
                      <a:pt x="1886" y="683"/>
                      <a:pt x="1828" y="648"/>
                    </a:cubicBezTo>
                    <a:cubicBezTo>
                      <a:pt x="1759" y="625"/>
                      <a:pt x="1701" y="590"/>
                      <a:pt x="1701" y="509"/>
                    </a:cubicBezTo>
                    <a:cubicBezTo>
                      <a:pt x="1701" y="417"/>
                      <a:pt x="1747" y="370"/>
                      <a:pt x="1816" y="347"/>
                    </a:cubicBezTo>
                    <a:cubicBezTo>
                      <a:pt x="1816" y="278"/>
                      <a:pt x="1816" y="278"/>
                      <a:pt x="1816" y="278"/>
                    </a:cubicBezTo>
                    <a:cubicBezTo>
                      <a:pt x="1816" y="266"/>
                      <a:pt x="1828" y="255"/>
                      <a:pt x="1840" y="255"/>
                    </a:cubicBezTo>
                    <a:cubicBezTo>
                      <a:pt x="1909" y="255"/>
                      <a:pt x="1909" y="255"/>
                      <a:pt x="1909" y="255"/>
                    </a:cubicBezTo>
                    <a:cubicBezTo>
                      <a:pt x="1921" y="255"/>
                      <a:pt x="1932" y="266"/>
                      <a:pt x="1932" y="278"/>
                    </a:cubicBezTo>
                    <a:cubicBezTo>
                      <a:pt x="1932" y="347"/>
                      <a:pt x="1932" y="347"/>
                      <a:pt x="1932" y="347"/>
                    </a:cubicBezTo>
                    <a:cubicBezTo>
                      <a:pt x="1967" y="359"/>
                      <a:pt x="2014" y="370"/>
                      <a:pt x="2048" y="405"/>
                    </a:cubicBezTo>
                    <a:cubicBezTo>
                      <a:pt x="2060" y="405"/>
                      <a:pt x="2060" y="417"/>
                      <a:pt x="2048" y="428"/>
                    </a:cubicBezTo>
                    <a:cubicBezTo>
                      <a:pt x="2014" y="486"/>
                      <a:pt x="2014" y="486"/>
                      <a:pt x="2014" y="486"/>
                    </a:cubicBezTo>
                    <a:cubicBezTo>
                      <a:pt x="2002" y="498"/>
                      <a:pt x="1990" y="498"/>
                      <a:pt x="1979" y="486"/>
                    </a:cubicBezTo>
                    <a:cubicBezTo>
                      <a:pt x="1955" y="463"/>
                      <a:pt x="1921" y="452"/>
                      <a:pt x="1886" y="452"/>
                    </a:cubicBezTo>
                    <a:cubicBezTo>
                      <a:pt x="1851" y="452"/>
                      <a:pt x="1828" y="463"/>
                      <a:pt x="1828" y="498"/>
                    </a:cubicBezTo>
                    <a:cubicBezTo>
                      <a:pt x="1828" y="533"/>
                      <a:pt x="1886" y="544"/>
                      <a:pt x="1955" y="567"/>
                    </a:cubicBezTo>
                    <a:cubicBezTo>
                      <a:pt x="2014" y="602"/>
                      <a:pt x="2083" y="637"/>
                      <a:pt x="2083" y="729"/>
                    </a:cubicBezTo>
                    <a:cubicBezTo>
                      <a:pt x="2083" y="822"/>
                      <a:pt x="2014" y="880"/>
                      <a:pt x="1932" y="891"/>
                    </a:cubicBezTo>
                    <a:cubicBezTo>
                      <a:pt x="1932" y="972"/>
                      <a:pt x="1932" y="972"/>
                      <a:pt x="1932" y="972"/>
                    </a:cubicBezTo>
                    <a:cubicBezTo>
                      <a:pt x="1932" y="984"/>
                      <a:pt x="1921" y="996"/>
                      <a:pt x="1909" y="996"/>
                    </a:cubicBezTo>
                    <a:cubicBezTo>
                      <a:pt x="1840" y="996"/>
                      <a:pt x="1840" y="996"/>
                      <a:pt x="1840" y="996"/>
                    </a:cubicBezTo>
                    <a:cubicBezTo>
                      <a:pt x="1828" y="996"/>
                      <a:pt x="1816" y="984"/>
                      <a:pt x="1816" y="972"/>
                    </a:cubicBezTo>
                    <a:cubicBezTo>
                      <a:pt x="1816" y="903"/>
                      <a:pt x="1816" y="903"/>
                      <a:pt x="1816" y="903"/>
                    </a:cubicBezTo>
                    <a:cubicBezTo>
                      <a:pt x="1759" y="891"/>
                      <a:pt x="1712" y="868"/>
                      <a:pt x="1666" y="822"/>
                    </a:cubicBezTo>
                    <a:cubicBezTo>
                      <a:pt x="1666" y="811"/>
                      <a:pt x="1666" y="799"/>
                      <a:pt x="1666" y="799"/>
                    </a:cubicBezTo>
                    <a:close/>
                    <a:moveTo>
                      <a:pt x="2870" y="2696"/>
                    </a:moveTo>
                    <a:lnTo>
                      <a:pt x="2870" y="2696"/>
                    </a:lnTo>
                    <a:cubicBezTo>
                      <a:pt x="1944" y="2696"/>
                      <a:pt x="1944" y="2696"/>
                      <a:pt x="1944" y="2696"/>
                    </a:cubicBezTo>
                    <a:cubicBezTo>
                      <a:pt x="1932" y="2557"/>
                      <a:pt x="1932" y="2557"/>
                      <a:pt x="1932" y="2557"/>
                    </a:cubicBezTo>
                    <a:cubicBezTo>
                      <a:pt x="2777" y="2523"/>
                      <a:pt x="2777" y="2523"/>
                      <a:pt x="2777" y="2523"/>
                    </a:cubicBezTo>
                    <a:cubicBezTo>
                      <a:pt x="2812" y="2523"/>
                      <a:pt x="2847" y="2500"/>
                      <a:pt x="2847" y="2465"/>
                    </a:cubicBezTo>
                    <a:cubicBezTo>
                      <a:pt x="2963" y="1932"/>
                      <a:pt x="2963" y="1932"/>
                      <a:pt x="2963" y="1932"/>
                    </a:cubicBezTo>
                    <a:cubicBezTo>
                      <a:pt x="1816" y="1932"/>
                      <a:pt x="1816" y="1932"/>
                      <a:pt x="1816" y="1932"/>
                    </a:cubicBezTo>
                    <a:cubicBezTo>
                      <a:pt x="1782" y="1712"/>
                      <a:pt x="1782" y="1712"/>
                      <a:pt x="1782" y="1712"/>
                    </a:cubicBezTo>
                    <a:cubicBezTo>
                      <a:pt x="1573" y="1712"/>
                      <a:pt x="1573" y="1712"/>
                      <a:pt x="1573" y="1712"/>
                    </a:cubicBezTo>
                    <a:cubicBezTo>
                      <a:pt x="1550" y="1712"/>
                      <a:pt x="1527" y="1736"/>
                      <a:pt x="1527" y="1759"/>
                    </a:cubicBezTo>
                    <a:cubicBezTo>
                      <a:pt x="1527" y="1793"/>
                      <a:pt x="1550" y="1805"/>
                      <a:pt x="1573" y="1805"/>
                    </a:cubicBezTo>
                    <a:cubicBezTo>
                      <a:pt x="1701" y="1805"/>
                      <a:pt x="1701" y="1805"/>
                      <a:pt x="1701" y="1805"/>
                    </a:cubicBezTo>
                    <a:cubicBezTo>
                      <a:pt x="1712" y="1932"/>
                      <a:pt x="1712" y="1932"/>
                      <a:pt x="1712" y="1932"/>
                    </a:cubicBezTo>
                    <a:cubicBezTo>
                      <a:pt x="1793" y="2372"/>
                      <a:pt x="1793" y="2372"/>
                      <a:pt x="1793" y="2372"/>
                    </a:cubicBezTo>
                    <a:cubicBezTo>
                      <a:pt x="1701" y="2407"/>
                      <a:pt x="1597" y="2430"/>
                      <a:pt x="1482" y="2430"/>
                    </a:cubicBezTo>
                    <a:cubicBezTo>
                      <a:pt x="1366" y="2430"/>
                      <a:pt x="1262" y="2407"/>
                      <a:pt x="1158" y="2372"/>
                    </a:cubicBezTo>
                    <a:cubicBezTo>
                      <a:pt x="1158" y="2477"/>
                      <a:pt x="1158" y="2477"/>
                      <a:pt x="1158" y="2477"/>
                    </a:cubicBezTo>
                    <a:cubicBezTo>
                      <a:pt x="1262" y="2500"/>
                      <a:pt x="1366" y="2523"/>
                      <a:pt x="1482" y="2523"/>
                    </a:cubicBezTo>
                    <a:cubicBezTo>
                      <a:pt x="1597" y="2523"/>
                      <a:pt x="1712" y="2500"/>
                      <a:pt x="1816" y="2465"/>
                    </a:cubicBezTo>
                    <a:cubicBezTo>
                      <a:pt x="1828" y="2569"/>
                      <a:pt x="1828" y="2569"/>
                      <a:pt x="1828" y="2569"/>
                    </a:cubicBezTo>
                    <a:cubicBezTo>
                      <a:pt x="1863" y="2743"/>
                      <a:pt x="1863" y="2743"/>
                      <a:pt x="1863" y="2743"/>
                    </a:cubicBezTo>
                    <a:cubicBezTo>
                      <a:pt x="1816" y="2766"/>
                      <a:pt x="1782" y="2801"/>
                      <a:pt x="1782" y="2847"/>
                    </a:cubicBezTo>
                    <a:cubicBezTo>
                      <a:pt x="1782" y="2916"/>
                      <a:pt x="1840" y="2963"/>
                      <a:pt x="1898" y="2963"/>
                    </a:cubicBezTo>
                    <a:cubicBezTo>
                      <a:pt x="1955" y="2963"/>
                      <a:pt x="2002" y="2916"/>
                      <a:pt x="2002" y="2847"/>
                    </a:cubicBezTo>
                    <a:cubicBezTo>
                      <a:pt x="2002" y="2835"/>
                      <a:pt x="2002" y="2812"/>
                      <a:pt x="1990" y="2789"/>
                    </a:cubicBezTo>
                    <a:cubicBezTo>
                      <a:pt x="2662" y="2789"/>
                      <a:pt x="2662" y="2789"/>
                      <a:pt x="2662" y="2789"/>
                    </a:cubicBezTo>
                    <a:cubicBezTo>
                      <a:pt x="2650" y="2812"/>
                      <a:pt x="2639" y="2835"/>
                      <a:pt x="2639" y="2847"/>
                    </a:cubicBezTo>
                    <a:cubicBezTo>
                      <a:pt x="2639" y="2916"/>
                      <a:pt x="2696" y="2963"/>
                      <a:pt x="2754" y="2963"/>
                    </a:cubicBezTo>
                    <a:cubicBezTo>
                      <a:pt x="2812" y="2963"/>
                      <a:pt x="2870" y="2916"/>
                      <a:pt x="2870" y="2847"/>
                    </a:cubicBezTo>
                    <a:cubicBezTo>
                      <a:pt x="2870" y="2835"/>
                      <a:pt x="2859" y="2812"/>
                      <a:pt x="2847" y="2789"/>
                    </a:cubicBezTo>
                    <a:cubicBezTo>
                      <a:pt x="2870" y="2789"/>
                      <a:pt x="2870" y="2789"/>
                      <a:pt x="2870" y="2789"/>
                    </a:cubicBezTo>
                    <a:cubicBezTo>
                      <a:pt x="2893" y="2789"/>
                      <a:pt x="2916" y="2766"/>
                      <a:pt x="2916" y="2743"/>
                    </a:cubicBezTo>
                    <a:cubicBezTo>
                      <a:pt x="2916" y="2720"/>
                      <a:pt x="2893" y="2696"/>
                      <a:pt x="2870" y="269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84" name="Group 83"/>
          <p:cNvGrpSpPr/>
          <p:nvPr/>
        </p:nvGrpSpPr>
        <p:grpSpPr>
          <a:xfrm>
            <a:off x="2449804" y="1945823"/>
            <a:ext cx="629057" cy="628893"/>
            <a:chOff x="2253103" y="3970429"/>
            <a:chExt cx="1014614" cy="1014614"/>
          </a:xfrm>
        </p:grpSpPr>
        <p:sp>
          <p:nvSpPr>
            <p:cNvPr id="82" name="Oval 81"/>
            <p:cNvSpPr/>
            <p:nvPr/>
          </p:nvSpPr>
          <p:spPr bwMode="gray">
            <a:xfrm>
              <a:off x="2253103" y="3970429"/>
              <a:ext cx="1014614" cy="1014614"/>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58" name="Freeform 10"/>
            <p:cNvSpPr>
              <a:spLocks noChangeAspect="1" noChangeArrowheads="1"/>
            </p:cNvSpPr>
            <p:nvPr/>
          </p:nvSpPr>
          <p:spPr bwMode="auto">
            <a:xfrm>
              <a:off x="2390069" y="4209557"/>
              <a:ext cx="759314" cy="498299"/>
            </a:xfrm>
            <a:custGeom>
              <a:avLst/>
              <a:gdLst>
                <a:gd name="T0" fmla="*/ 2569 w 2964"/>
                <a:gd name="T1" fmla="*/ 1331 h 1945"/>
                <a:gd name="T2" fmla="*/ 2546 w 2964"/>
                <a:gd name="T3" fmla="*/ 1250 h 1945"/>
                <a:gd name="T4" fmla="*/ 2500 w 2964"/>
                <a:gd name="T5" fmla="*/ 0 h 1945"/>
                <a:gd name="T6" fmla="*/ 417 w 2964"/>
                <a:gd name="T7" fmla="*/ 47 h 1945"/>
                <a:gd name="T8" fmla="*/ 463 w 2964"/>
                <a:gd name="T9" fmla="*/ 1296 h 1945"/>
                <a:gd name="T10" fmla="*/ 0 w 2964"/>
                <a:gd name="T11" fmla="*/ 1852 h 1945"/>
                <a:gd name="T12" fmla="*/ 46 w 2964"/>
                <a:gd name="T13" fmla="*/ 1944 h 1945"/>
                <a:gd name="T14" fmla="*/ 2963 w 2964"/>
                <a:gd name="T15" fmla="*/ 1898 h 1945"/>
                <a:gd name="T16" fmla="*/ 2569 w 2964"/>
                <a:gd name="T17" fmla="*/ 1331 h 1945"/>
                <a:gd name="T18" fmla="*/ 1909 w 2964"/>
                <a:gd name="T19" fmla="*/ 1805 h 1945"/>
                <a:gd name="T20" fmla="*/ 1030 w 2964"/>
                <a:gd name="T21" fmla="*/ 1771 h 1945"/>
                <a:gd name="T22" fmla="*/ 1100 w 2964"/>
                <a:gd name="T23" fmla="*/ 1620 h 1945"/>
                <a:gd name="T24" fmla="*/ 1909 w 2964"/>
                <a:gd name="T25" fmla="*/ 1655 h 1945"/>
                <a:gd name="T26" fmla="*/ 1909 w 2964"/>
                <a:gd name="T27" fmla="*/ 1805 h 1945"/>
                <a:gd name="T28" fmla="*/ 2453 w 2964"/>
                <a:gd name="T29" fmla="*/ 1203 h 1945"/>
                <a:gd name="T30" fmla="*/ 509 w 2964"/>
                <a:gd name="T31" fmla="*/ 93 h 1945"/>
                <a:gd name="T32" fmla="*/ 2453 w 2964"/>
                <a:gd name="T33" fmla="*/ 1203 h 1945"/>
                <a:gd name="T34" fmla="*/ 1482 w 2964"/>
                <a:gd name="T35" fmla="*/ 1064 h 1945"/>
                <a:gd name="T36" fmla="*/ 1482 w 2964"/>
                <a:gd name="T37" fmla="*/ 232 h 1945"/>
                <a:gd name="T38" fmla="*/ 1482 w 2964"/>
                <a:gd name="T39" fmla="*/ 1064 h 1945"/>
                <a:gd name="T40" fmla="*/ 1343 w 2964"/>
                <a:gd name="T41" fmla="*/ 765 h 1945"/>
                <a:gd name="T42" fmla="*/ 1401 w 2964"/>
                <a:gd name="T43" fmla="*/ 730 h 1945"/>
                <a:gd name="T44" fmla="*/ 1527 w 2964"/>
                <a:gd name="T45" fmla="*/ 718 h 1945"/>
                <a:gd name="T46" fmla="*/ 1366 w 2964"/>
                <a:gd name="T47" fmla="*/ 568 h 1945"/>
                <a:gd name="T48" fmla="*/ 1447 w 2964"/>
                <a:gd name="T49" fmla="*/ 406 h 1945"/>
                <a:gd name="T50" fmla="*/ 1504 w 2964"/>
                <a:gd name="T51" fmla="*/ 394 h 1945"/>
                <a:gd name="T52" fmla="*/ 1516 w 2964"/>
                <a:gd name="T53" fmla="*/ 463 h 1945"/>
                <a:gd name="T54" fmla="*/ 1597 w 2964"/>
                <a:gd name="T55" fmla="*/ 521 h 1945"/>
                <a:gd name="T56" fmla="*/ 1550 w 2964"/>
                <a:gd name="T57" fmla="*/ 556 h 1945"/>
                <a:gd name="T58" fmla="*/ 1447 w 2964"/>
                <a:gd name="T59" fmla="*/ 568 h 1945"/>
                <a:gd name="T60" fmla="*/ 1620 w 2964"/>
                <a:gd name="T61" fmla="*/ 718 h 1945"/>
                <a:gd name="T62" fmla="*/ 1516 w 2964"/>
                <a:gd name="T63" fmla="*/ 892 h 1945"/>
                <a:gd name="T64" fmla="*/ 1459 w 2964"/>
                <a:gd name="T65" fmla="*/ 904 h 1945"/>
                <a:gd name="T66" fmla="*/ 1447 w 2964"/>
                <a:gd name="T67" fmla="*/ 834 h 1945"/>
                <a:gd name="T68" fmla="*/ 1343 w 2964"/>
                <a:gd name="T69" fmla="*/ 765 h 1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64" h="1945">
                  <a:moveTo>
                    <a:pt x="2569" y="1331"/>
                  </a:moveTo>
                  <a:lnTo>
                    <a:pt x="2569" y="1331"/>
                  </a:lnTo>
                  <a:cubicBezTo>
                    <a:pt x="2557" y="1307"/>
                    <a:pt x="2534" y="1296"/>
                    <a:pt x="2500" y="1296"/>
                  </a:cubicBezTo>
                  <a:cubicBezTo>
                    <a:pt x="2523" y="1296"/>
                    <a:pt x="2546" y="1273"/>
                    <a:pt x="2546" y="1250"/>
                  </a:cubicBezTo>
                  <a:cubicBezTo>
                    <a:pt x="2546" y="47"/>
                    <a:pt x="2546" y="47"/>
                    <a:pt x="2546" y="47"/>
                  </a:cubicBezTo>
                  <a:cubicBezTo>
                    <a:pt x="2546" y="24"/>
                    <a:pt x="2523" y="0"/>
                    <a:pt x="2500" y="0"/>
                  </a:cubicBezTo>
                  <a:cubicBezTo>
                    <a:pt x="463" y="0"/>
                    <a:pt x="463" y="0"/>
                    <a:pt x="463" y="0"/>
                  </a:cubicBezTo>
                  <a:cubicBezTo>
                    <a:pt x="440" y="0"/>
                    <a:pt x="417" y="24"/>
                    <a:pt x="417" y="47"/>
                  </a:cubicBezTo>
                  <a:cubicBezTo>
                    <a:pt x="417" y="1250"/>
                    <a:pt x="417" y="1250"/>
                    <a:pt x="417" y="1250"/>
                  </a:cubicBezTo>
                  <a:cubicBezTo>
                    <a:pt x="417" y="1273"/>
                    <a:pt x="440" y="1296"/>
                    <a:pt x="463" y="1296"/>
                  </a:cubicBezTo>
                  <a:cubicBezTo>
                    <a:pt x="428" y="1296"/>
                    <a:pt x="405" y="1307"/>
                    <a:pt x="394" y="1331"/>
                  </a:cubicBezTo>
                  <a:cubicBezTo>
                    <a:pt x="0" y="1852"/>
                    <a:pt x="0" y="1852"/>
                    <a:pt x="0" y="1852"/>
                  </a:cubicBezTo>
                  <a:cubicBezTo>
                    <a:pt x="0" y="1898"/>
                    <a:pt x="0" y="1898"/>
                    <a:pt x="0" y="1898"/>
                  </a:cubicBezTo>
                  <a:cubicBezTo>
                    <a:pt x="0" y="1921"/>
                    <a:pt x="23" y="1944"/>
                    <a:pt x="46" y="1944"/>
                  </a:cubicBezTo>
                  <a:cubicBezTo>
                    <a:pt x="2916" y="1944"/>
                    <a:pt x="2916" y="1944"/>
                    <a:pt x="2916" y="1944"/>
                  </a:cubicBezTo>
                  <a:cubicBezTo>
                    <a:pt x="2940" y="1944"/>
                    <a:pt x="2963" y="1921"/>
                    <a:pt x="2963" y="1898"/>
                  </a:cubicBezTo>
                  <a:cubicBezTo>
                    <a:pt x="2963" y="1852"/>
                    <a:pt x="2963" y="1852"/>
                    <a:pt x="2963" y="1852"/>
                  </a:cubicBezTo>
                  <a:lnTo>
                    <a:pt x="2569" y="1331"/>
                  </a:lnTo>
                  <a:close/>
                  <a:moveTo>
                    <a:pt x="1909" y="1805"/>
                  </a:moveTo>
                  <a:lnTo>
                    <a:pt x="1909" y="1805"/>
                  </a:lnTo>
                  <a:cubicBezTo>
                    <a:pt x="1054" y="1805"/>
                    <a:pt x="1054" y="1805"/>
                    <a:pt x="1054" y="1805"/>
                  </a:cubicBezTo>
                  <a:cubicBezTo>
                    <a:pt x="1030" y="1805"/>
                    <a:pt x="1019" y="1794"/>
                    <a:pt x="1030" y="1771"/>
                  </a:cubicBezTo>
                  <a:cubicBezTo>
                    <a:pt x="1054" y="1655"/>
                    <a:pt x="1054" y="1655"/>
                    <a:pt x="1054" y="1655"/>
                  </a:cubicBezTo>
                  <a:cubicBezTo>
                    <a:pt x="1065" y="1632"/>
                    <a:pt x="1077" y="1620"/>
                    <a:pt x="1100" y="1620"/>
                  </a:cubicBezTo>
                  <a:cubicBezTo>
                    <a:pt x="1863" y="1620"/>
                    <a:pt x="1863" y="1620"/>
                    <a:pt x="1863" y="1620"/>
                  </a:cubicBezTo>
                  <a:cubicBezTo>
                    <a:pt x="1886" y="1620"/>
                    <a:pt x="1898" y="1632"/>
                    <a:pt x="1909" y="1655"/>
                  </a:cubicBezTo>
                  <a:cubicBezTo>
                    <a:pt x="1932" y="1771"/>
                    <a:pt x="1932" y="1771"/>
                    <a:pt x="1932" y="1771"/>
                  </a:cubicBezTo>
                  <a:cubicBezTo>
                    <a:pt x="1944" y="1794"/>
                    <a:pt x="1932" y="1805"/>
                    <a:pt x="1909" y="1805"/>
                  </a:cubicBezTo>
                  <a:close/>
                  <a:moveTo>
                    <a:pt x="2453" y="1203"/>
                  </a:moveTo>
                  <a:lnTo>
                    <a:pt x="2453" y="1203"/>
                  </a:lnTo>
                  <a:cubicBezTo>
                    <a:pt x="509" y="1203"/>
                    <a:pt x="509" y="1203"/>
                    <a:pt x="509" y="1203"/>
                  </a:cubicBezTo>
                  <a:cubicBezTo>
                    <a:pt x="509" y="93"/>
                    <a:pt x="509" y="93"/>
                    <a:pt x="509" y="93"/>
                  </a:cubicBezTo>
                  <a:cubicBezTo>
                    <a:pt x="2453" y="93"/>
                    <a:pt x="2453" y="93"/>
                    <a:pt x="2453" y="93"/>
                  </a:cubicBezTo>
                  <a:lnTo>
                    <a:pt x="2453" y="1203"/>
                  </a:lnTo>
                  <a:close/>
                  <a:moveTo>
                    <a:pt x="1482" y="1064"/>
                  </a:moveTo>
                  <a:lnTo>
                    <a:pt x="1482" y="1064"/>
                  </a:lnTo>
                  <a:cubicBezTo>
                    <a:pt x="1712" y="1064"/>
                    <a:pt x="1898" y="880"/>
                    <a:pt x="1898" y="649"/>
                  </a:cubicBezTo>
                  <a:cubicBezTo>
                    <a:pt x="1898" y="417"/>
                    <a:pt x="1712" y="232"/>
                    <a:pt x="1482" y="232"/>
                  </a:cubicBezTo>
                  <a:cubicBezTo>
                    <a:pt x="1250" y="232"/>
                    <a:pt x="1065" y="417"/>
                    <a:pt x="1065" y="649"/>
                  </a:cubicBezTo>
                  <a:cubicBezTo>
                    <a:pt x="1065" y="880"/>
                    <a:pt x="1250" y="1064"/>
                    <a:pt x="1482" y="1064"/>
                  </a:cubicBezTo>
                  <a:close/>
                  <a:moveTo>
                    <a:pt x="1343" y="765"/>
                  </a:moveTo>
                  <a:lnTo>
                    <a:pt x="1343" y="765"/>
                  </a:lnTo>
                  <a:cubicBezTo>
                    <a:pt x="1378" y="730"/>
                    <a:pt x="1378" y="730"/>
                    <a:pt x="1378" y="730"/>
                  </a:cubicBezTo>
                  <a:cubicBezTo>
                    <a:pt x="1389" y="718"/>
                    <a:pt x="1401" y="718"/>
                    <a:pt x="1401" y="730"/>
                  </a:cubicBezTo>
                  <a:cubicBezTo>
                    <a:pt x="1424" y="741"/>
                    <a:pt x="1447" y="765"/>
                    <a:pt x="1470" y="765"/>
                  </a:cubicBezTo>
                  <a:cubicBezTo>
                    <a:pt x="1516" y="765"/>
                    <a:pt x="1527" y="753"/>
                    <a:pt x="1527" y="718"/>
                  </a:cubicBezTo>
                  <a:cubicBezTo>
                    <a:pt x="1527" y="695"/>
                    <a:pt x="1492" y="683"/>
                    <a:pt x="1447" y="672"/>
                  </a:cubicBezTo>
                  <a:cubicBezTo>
                    <a:pt x="1401" y="649"/>
                    <a:pt x="1366" y="626"/>
                    <a:pt x="1366" y="568"/>
                  </a:cubicBezTo>
                  <a:cubicBezTo>
                    <a:pt x="1366" y="510"/>
                    <a:pt x="1401" y="475"/>
                    <a:pt x="1447" y="463"/>
                  </a:cubicBezTo>
                  <a:cubicBezTo>
                    <a:pt x="1447" y="406"/>
                    <a:pt x="1447" y="406"/>
                    <a:pt x="1447" y="406"/>
                  </a:cubicBezTo>
                  <a:lnTo>
                    <a:pt x="1459" y="394"/>
                  </a:lnTo>
                  <a:cubicBezTo>
                    <a:pt x="1504" y="394"/>
                    <a:pt x="1504" y="394"/>
                    <a:pt x="1504" y="394"/>
                  </a:cubicBezTo>
                  <a:lnTo>
                    <a:pt x="1516" y="406"/>
                  </a:lnTo>
                  <a:cubicBezTo>
                    <a:pt x="1516" y="463"/>
                    <a:pt x="1516" y="463"/>
                    <a:pt x="1516" y="463"/>
                  </a:cubicBezTo>
                  <a:cubicBezTo>
                    <a:pt x="1550" y="475"/>
                    <a:pt x="1573" y="487"/>
                    <a:pt x="1597" y="498"/>
                  </a:cubicBezTo>
                  <a:cubicBezTo>
                    <a:pt x="1608" y="498"/>
                    <a:pt x="1608" y="510"/>
                    <a:pt x="1597" y="521"/>
                  </a:cubicBezTo>
                  <a:cubicBezTo>
                    <a:pt x="1573" y="556"/>
                    <a:pt x="1573" y="556"/>
                    <a:pt x="1573" y="556"/>
                  </a:cubicBezTo>
                  <a:cubicBezTo>
                    <a:pt x="1562" y="556"/>
                    <a:pt x="1562" y="568"/>
                    <a:pt x="1550" y="556"/>
                  </a:cubicBezTo>
                  <a:cubicBezTo>
                    <a:pt x="1527" y="545"/>
                    <a:pt x="1516" y="533"/>
                    <a:pt x="1482" y="533"/>
                  </a:cubicBezTo>
                  <a:cubicBezTo>
                    <a:pt x="1470" y="533"/>
                    <a:pt x="1447" y="545"/>
                    <a:pt x="1447" y="568"/>
                  </a:cubicBezTo>
                  <a:cubicBezTo>
                    <a:pt x="1447" y="591"/>
                    <a:pt x="1492" y="591"/>
                    <a:pt x="1527" y="614"/>
                  </a:cubicBezTo>
                  <a:cubicBezTo>
                    <a:pt x="1573" y="626"/>
                    <a:pt x="1620" y="660"/>
                    <a:pt x="1620" y="718"/>
                  </a:cubicBezTo>
                  <a:cubicBezTo>
                    <a:pt x="1620" y="788"/>
                    <a:pt x="1573" y="822"/>
                    <a:pt x="1516" y="834"/>
                  </a:cubicBezTo>
                  <a:cubicBezTo>
                    <a:pt x="1516" y="892"/>
                    <a:pt x="1516" y="892"/>
                    <a:pt x="1516" y="892"/>
                  </a:cubicBezTo>
                  <a:lnTo>
                    <a:pt x="1504" y="904"/>
                  </a:lnTo>
                  <a:cubicBezTo>
                    <a:pt x="1459" y="904"/>
                    <a:pt x="1459" y="904"/>
                    <a:pt x="1459" y="904"/>
                  </a:cubicBezTo>
                  <a:lnTo>
                    <a:pt x="1447" y="892"/>
                  </a:lnTo>
                  <a:cubicBezTo>
                    <a:pt x="1447" y="834"/>
                    <a:pt x="1447" y="834"/>
                    <a:pt x="1447" y="834"/>
                  </a:cubicBezTo>
                  <a:cubicBezTo>
                    <a:pt x="1413" y="822"/>
                    <a:pt x="1378" y="811"/>
                    <a:pt x="1343" y="776"/>
                  </a:cubicBezTo>
                  <a:lnTo>
                    <a:pt x="1343" y="765"/>
                  </a:lnTo>
                  <a:close/>
                </a:path>
              </a:pathLst>
            </a:custGeom>
            <a:blipFill>
              <a:blip r:embed="rId5" cstate="screen">
                <a:extLst>
                  <a:ext uri="{28A0092B-C50C-407E-A947-70E740481C1C}">
                    <a14:useLocalDpi xmlns:a14="http://schemas.microsoft.com/office/drawing/2010/main"/>
                  </a:ext>
                </a:extLst>
              </a:blip>
              <a:stretch>
                <a:fillRect/>
              </a:stretch>
            </a:bli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sp>
        <p:nvSpPr>
          <p:cNvPr id="88" name="TextBox 87"/>
          <p:cNvSpPr txBox="1"/>
          <p:nvPr/>
        </p:nvSpPr>
        <p:spPr>
          <a:xfrm>
            <a:off x="3130979" y="2105484"/>
            <a:ext cx="1168755" cy="336176"/>
          </a:xfrm>
          <a:prstGeom prst="rect">
            <a:avLst/>
          </a:prstGeom>
          <a:noFill/>
        </p:spPr>
        <p:txBody>
          <a:bodyPr wrap="square" lIns="0" tIns="0" rIns="0" bIns="0" rtlCol="0">
            <a:noAutofit/>
          </a:bodyPr>
          <a:lstStyle/>
          <a:p>
            <a:pPr>
              <a:lnSpc>
                <a:spcPct val="90000"/>
              </a:lnSpc>
            </a:pPr>
            <a:r>
              <a:rPr lang="en-US" sz="1100" dirty="0">
                <a:solidFill>
                  <a:srgbClr val="FFFFFF"/>
                </a:solidFill>
              </a:rPr>
              <a:t>The Future</a:t>
            </a:r>
            <a:br>
              <a:rPr lang="en-US" sz="1100" dirty="0">
                <a:solidFill>
                  <a:srgbClr val="FFFFFF"/>
                </a:solidFill>
              </a:rPr>
            </a:br>
            <a:r>
              <a:rPr lang="en-US" sz="1100" dirty="0">
                <a:solidFill>
                  <a:srgbClr val="FFFFFF"/>
                </a:solidFill>
              </a:rPr>
              <a:t>Finance </a:t>
            </a:r>
            <a:r>
              <a:rPr lang="en-US" sz="1100" dirty="0">
                <a:solidFill>
                  <a:srgbClr val="FFFFFF"/>
                </a:solidFill>
              </a:rPr>
              <a:t>F</a:t>
            </a:r>
            <a:r>
              <a:rPr lang="en-US" sz="1100" dirty="0">
                <a:solidFill>
                  <a:srgbClr val="FFFFFF"/>
                </a:solidFill>
              </a:rPr>
              <a:t>unction</a:t>
            </a:r>
            <a:endParaRPr lang="en-US" sz="1100" dirty="0">
              <a:solidFill>
                <a:srgbClr val="FFFFFF"/>
              </a:solidFill>
            </a:endParaRPr>
          </a:p>
        </p:txBody>
      </p:sp>
      <p:sp>
        <p:nvSpPr>
          <p:cNvPr id="140" name="TextBox 139"/>
          <p:cNvSpPr txBox="1"/>
          <p:nvPr/>
        </p:nvSpPr>
        <p:spPr>
          <a:xfrm>
            <a:off x="7314719" y="1433944"/>
            <a:ext cx="784078" cy="336176"/>
          </a:xfrm>
          <a:prstGeom prst="rect">
            <a:avLst/>
          </a:prstGeom>
          <a:noFill/>
        </p:spPr>
        <p:txBody>
          <a:bodyPr wrap="square" lIns="0" tIns="0" rIns="0" bIns="0" rtlCol="0">
            <a:noAutofit/>
          </a:bodyPr>
          <a:lstStyle/>
          <a:p>
            <a:pPr>
              <a:lnSpc>
                <a:spcPct val="90000"/>
              </a:lnSpc>
            </a:pPr>
            <a:r>
              <a:rPr lang="en-US" sz="1100" dirty="0" err="1">
                <a:solidFill>
                  <a:srgbClr val="FFFFFF"/>
                </a:solidFill>
              </a:rPr>
              <a:t>BlockChain</a:t>
            </a:r>
            <a:endParaRPr lang="en-US" sz="1100" dirty="0">
              <a:solidFill>
                <a:srgbClr val="FFFFFF"/>
              </a:solidFill>
            </a:endParaRPr>
          </a:p>
        </p:txBody>
      </p:sp>
      <p:sp>
        <p:nvSpPr>
          <p:cNvPr id="139" name="TextBox 138"/>
          <p:cNvSpPr txBox="1"/>
          <p:nvPr/>
        </p:nvSpPr>
        <p:spPr>
          <a:xfrm>
            <a:off x="4378348" y="1326373"/>
            <a:ext cx="1449401" cy="426588"/>
          </a:xfrm>
          <a:prstGeom prst="rect">
            <a:avLst/>
          </a:prstGeom>
          <a:noFill/>
        </p:spPr>
        <p:txBody>
          <a:bodyPr wrap="square" lIns="0" tIns="0" rIns="0" bIns="0" rtlCol="0">
            <a:noAutofit/>
          </a:bodyPr>
          <a:lstStyle/>
          <a:p>
            <a:pPr algn="r">
              <a:lnSpc>
                <a:spcPct val="90000"/>
              </a:lnSpc>
            </a:pPr>
            <a:r>
              <a:rPr lang="en-US" sz="1100" dirty="0">
                <a:solidFill>
                  <a:srgbClr val="FFFFFF"/>
                </a:solidFill>
              </a:rPr>
              <a:t>Artificial </a:t>
            </a:r>
            <a:r>
              <a:rPr lang="en-US" sz="1100">
                <a:solidFill>
                  <a:srgbClr val="FFFFFF"/>
                </a:solidFill>
              </a:rPr>
              <a:t/>
            </a:r>
            <a:br>
              <a:rPr lang="en-US" sz="1100">
                <a:solidFill>
                  <a:srgbClr val="FFFFFF"/>
                </a:solidFill>
              </a:rPr>
            </a:br>
            <a:r>
              <a:rPr lang="en-US" sz="1100">
                <a:solidFill>
                  <a:srgbClr val="FFFFFF"/>
                </a:solidFill>
              </a:rPr>
              <a:t>Intelligence </a:t>
            </a:r>
            <a:r>
              <a:rPr lang="en-US" sz="1100" dirty="0">
                <a:solidFill>
                  <a:srgbClr val="FFFFFF"/>
                </a:solidFill>
              </a:rPr>
              <a:t>/ </a:t>
            </a:r>
            <a:r>
              <a:rPr lang="en-US" sz="1100" dirty="0">
                <a:solidFill>
                  <a:srgbClr val="FFFFFF"/>
                </a:solidFill>
              </a:rPr>
              <a:t/>
            </a:r>
            <a:br>
              <a:rPr lang="en-US" sz="1100" dirty="0">
                <a:solidFill>
                  <a:srgbClr val="FFFFFF"/>
                </a:solidFill>
              </a:rPr>
            </a:br>
            <a:r>
              <a:rPr lang="en-US" sz="1100">
                <a:solidFill>
                  <a:srgbClr val="FFFFFF"/>
                </a:solidFill>
              </a:rPr>
              <a:t>Machine </a:t>
            </a:r>
            <a:r>
              <a:rPr lang="en-US" sz="1100" dirty="0">
                <a:solidFill>
                  <a:srgbClr val="FFFFFF"/>
                </a:solidFill>
              </a:rPr>
              <a:t>L</a:t>
            </a:r>
            <a:r>
              <a:rPr lang="en-US" sz="1100">
                <a:solidFill>
                  <a:srgbClr val="FFFFFF"/>
                </a:solidFill>
              </a:rPr>
              <a:t>earning</a:t>
            </a:r>
            <a:endParaRPr lang="en-US" sz="1100" dirty="0">
              <a:solidFill>
                <a:srgbClr val="FFFFFF"/>
              </a:solidFill>
            </a:endParaRPr>
          </a:p>
        </p:txBody>
      </p:sp>
      <p:sp>
        <p:nvSpPr>
          <p:cNvPr id="141" name="TextBox 140"/>
          <p:cNvSpPr txBox="1"/>
          <p:nvPr/>
        </p:nvSpPr>
        <p:spPr>
          <a:xfrm>
            <a:off x="4258446" y="2121766"/>
            <a:ext cx="1569303" cy="336176"/>
          </a:xfrm>
          <a:prstGeom prst="rect">
            <a:avLst/>
          </a:prstGeom>
          <a:noFill/>
        </p:spPr>
        <p:txBody>
          <a:bodyPr wrap="square" lIns="0" tIns="0" rIns="0" bIns="0" rtlCol="0">
            <a:noAutofit/>
          </a:bodyPr>
          <a:lstStyle/>
          <a:p>
            <a:pPr algn="r">
              <a:lnSpc>
                <a:spcPct val="90000"/>
              </a:lnSpc>
            </a:pPr>
            <a:r>
              <a:rPr lang="en-US" sz="1100">
                <a:solidFill>
                  <a:srgbClr val="FFFFFF"/>
                </a:solidFill>
              </a:rPr>
              <a:t>Internet </a:t>
            </a:r>
            <a:r>
              <a:rPr lang="en-US" sz="1100">
                <a:solidFill>
                  <a:srgbClr val="FFFFFF"/>
                </a:solidFill>
              </a:rPr>
              <a:t/>
            </a:r>
            <a:br>
              <a:rPr lang="en-US" sz="1100">
                <a:solidFill>
                  <a:srgbClr val="FFFFFF"/>
                </a:solidFill>
              </a:rPr>
            </a:br>
            <a:r>
              <a:rPr lang="en-US" sz="1100">
                <a:solidFill>
                  <a:srgbClr val="FFFFFF"/>
                </a:solidFill>
              </a:rPr>
              <a:t>of </a:t>
            </a:r>
            <a:r>
              <a:rPr lang="en-US" sz="1100" dirty="0">
                <a:solidFill>
                  <a:srgbClr val="FFFFFF"/>
                </a:solidFill>
              </a:rPr>
              <a:t>Things</a:t>
            </a:r>
          </a:p>
        </p:txBody>
      </p:sp>
      <p:sp>
        <p:nvSpPr>
          <p:cNvPr id="142" name="TextBox 141"/>
          <p:cNvSpPr txBox="1"/>
          <p:nvPr/>
        </p:nvSpPr>
        <p:spPr>
          <a:xfrm>
            <a:off x="7314721" y="2121766"/>
            <a:ext cx="1120431" cy="336176"/>
          </a:xfrm>
          <a:prstGeom prst="rect">
            <a:avLst/>
          </a:prstGeom>
          <a:noFill/>
        </p:spPr>
        <p:txBody>
          <a:bodyPr wrap="square" lIns="0" tIns="0" rIns="0" bIns="0" rtlCol="0">
            <a:noAutofit/>
          </a:bodyPr>
          <a:lstStyle/>
          <a:p>
            <a:pPr>
              <a:lnSpc>
                <a:spcPct val="90000"/>
              </a:lnSpc>
            </a:pPr>
            <a:r>
              <a:rPr lang="en-US" sz="1100" dirty="0">
                <a:solidFill>
                  <a:srgbClr val="FFFFFF"/>
                </a:solidFill>
              </a:rPr>
              <a:t>Conversational </a:t>
            </a:r>
            <a:br>
              <a:rPr lang="en-US" sz="1100" dirty="0">
                <a:solidFill>
                  <a:srgbClr val="FFFFFF"/>
                </a:solidFill>
              </a:rPr>
            </a:br>
            <a:r>
              <a:rPr lang="en-US" sz="1100" dirty="0">
                <a:solidFill>
                  <a:srgbClr val="FFFFFF"/>
                </a:solidFill>
              </a:rPr>
              <a:t>UI’s / </a:t>
            </a:r>
            <a:r>
              <a:rPr lang="en-US" sz="1100" dirty="0" err="1">
                <a:solidFill>
                  <a:srgbClr val="FFFFFF"/>
                </a:solidFill>
              </a:rPr>
              <a:t>Chatbots</a:t>
            </a:r>
            <a:r>
              <a:rPr lang="en-US" sz="1100" dirty="0">
                <a:solidFill>
                  <a:srgbClr val="FFFFFF"/>
                </a:solidFill>
              </a:rPr>
              <a:t> </a:t>
            </a:r>
          </a:p>
        </p:txBody>
      </p:sp>
      <p:pic>
        <p:nvPicPr>
          <p:cNvPr id="164" name="Picture 163"/>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2817510" y="3630108"/>
            <a:ext cx="557221" cy="228401"/>
          </a:xfrm>
          <a:prstGeom prst="rect">
            <a:avLst/>
          </a:prstGeom>
        </p:spPr>
      </p:pic>
      <p:pic>
        <p:nvPicPr>
          <p:cNvPr id="166" name="Picture 165"/>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2704522" y="3890771"/>
            <a:ext cx="774877" cy="435755"/>
          </a:xfrm>
          <a:prstGeom prst="rect">
            <a:avLst/>
          </a:prstGeom>
        </p:spPr>
      </p:pic>
      <p:pic>
        <p:nvPicPr>
          <p:cNvPr id="168" name="Picture 167"/>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6141143" y="3663571"/>
            <a:ext cx="360813" cy="465342"/>
          </a:xfrm>
          <a:prstGeom prst="rect">
            <a:avLst/>
          </a:prstGeom>
        </p:spPr>
      </p:pic>
      <p:pic>
        <p:nvPicPr>
          <p:cNvPr id="169" name="Picture 168"/>
          <p:cNvPicPr>
            <a:picLocks noChangeAspect="1"/>
          </p:cNvPicPr>
          <p:nvPr/>
        </p:nvPicPr>
        <p:blipFill>
          <a:blip r:embed="rId9" cstate="screen">
            <a:biLevel thresh="25000"/>
            <a:extLst>
              <a:ext uri="{28A0092B-C50C-407E-A947-70E740481C1C}">
                <a14:useLocalDpi xmlns:a14="http://schemas.microsoft.com/office/drawing/2010/main"/>
              </a:ext>
            </a:extLst>
          </a:blip>
          <a:stretch>
            <a:fillRect/>
          </a:stretch>
        </p:blipFill>
        <p:spPr>
          <a:xfrm>
            <a:off x="1639658" y="3626647"/>
            <a:ext cx="759795" cy="237374"/>
          </a:xfrm>
          <a:prstGeom prst="rect">
            <a:avLst/>
          </a:prstGeom>
        </p:spPr>
      </p:pic>
      <p:pic>
        <p:nvPicPr>
          <p:cNvPr id="170" name="Picture 169" descr="DriveWise.png"/>
          <p:cNvPicPr>
            <a:picLocks noChangeAspect="1"/>
          </p:cNvPicPr>
          <p:nvPr/>
        </p:nvPicPr>
        <p:blipFill>
          <a:blip r:embed="rId10" cstate="screen">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6890982" y="3621970"/>
            <a:ext cx="581957" cy="584216"/>
          </a:xfrm>
          <a:prstGeom prst="rect">
            <a:avLst/>
          </a:prstGeom>
        </p:spPr>
      </p:pic>
      <p:pic>
        <p:nvPicPr>
          <p:cNvPr id="171" name="Picture 170" descr="RocketMortgage-Logo.png"/>
          <p:cNvPicPr>
            <a:picLocks noChangeAspect="1"/>
          </p:cNvPicPr>
          <p:nvPr/>
        </p:nvPicPr>
        <p:blipFill>
          <a:blip r:embed="rId12" cstate="screen">
            <a:biLevel thresh="25000"/>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tretch>
            <a:fillRect/>
          </a:stretch>
        </p:blipFill>
        <p:spPr>
          <a:xfrm>
            <a:off x="3745135" y="3720230"/>
            <a:ext cx="1125049" cy="337428"/>
          </a:xfrm>
          <a:prstGeom prst="rect">
            <a:avLst/>
          </a:prstGeom>
        </p:spPr>
      </p:pic>
      <p:pic>
        <p:nvPicPr>
          <p:cNvPr id="2050" name="Picture 2" descr="elated image"/>
          <p:cNvPicPr>
            <a:picLocks noChangeAspect="1" noChangeArrowheads="1"/>
          </p:cNvPicPr>
          <p:nvPr/>
        </p:nvPicPr>
        <p:blipFill>
          <a:blip r:embed="rId14" cstate="screen">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247766" y="3621971"/>
            <a:ext cx="579122" cy="5789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spotify logo png"/>
          <p:cNvPicPr>
            <a:picLocks noChangeAspect="1" noChangeArrowheads="1"/>
          </p:cNvPicPr>
          <p:nvPr/>
        </p:nvPicPr>
        <p:blipFill>
          <a:blip r:embed="rId16" cstate="screen">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650312" y="3997753"/>
            <a:ext cx="743699" cy="223123"/>
          </a:xfrm>
          <a:prstGeom prst="rect">
            <a:avLst/>
          </a:prstGeom>
          <a:noFill/>
          <a:extLst>
            <a:ext uri="{909E8E84-426E-40DD-AFC4-6F175D3DCCD1}">
              <a14:hiddenFill xmlns:a14="http://schemas.microsoft.com/office/drawing/2010/main">
                <a:solidFill>
                  <a:srgbClr val="FFFFFF"/>
                </a:solidFill>
              </a14:hiddenFill>
            </a:ext>
          </a:extLst>
        </p:spPr>
      </p:pic>
      <p:grpSp>
        <p:nvGrpSpPr>
          <p:cNvPr id="172" name="Group 171"/>
          <p:cNvGrpSpPr/>
          <p:nvPr/>
        </p:nvGrpSpPr>
        <p:grpSpPr>
          <a:xfrm>
            <a:off x="5874877" y="1198997"/>
            <a:ext cx="629057" cy="628893"/>
            <a:chOff x="3333365" y="2955649"/>
            <a:chExt cx="1014614" cy="1014614"/>
          </a:xfrm>
        </p:grpSpPr>
        <p:sp>
          <p:nvSpPr>
            <p:cNvPr id="116" name="Oval 115"/>
            <p:cNvSpPr/>
            <p:nvPr/>
          </p:nvSpPr>
          <p:spPr bwMode="gray">
            <a:xfrm>
              <a:off x="3333365" y="2955649"/>
              <a:ext cx="1014614" cy="1014614"/>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nvGrpSpPr>
            <p:cNvPr id="99" name="Group 98"/>
            <p:cNvGrpSpPr/>
            <p:nvPr/>
          </p:nvGrpSpPr>
          <p:grpSpPr>
            <a:xfrm>
              <a:off x="3532074" y="3145969"/>
              <a:ext cx="545733" cy="659536"/>
              <a:chOff x="4545805" y="2809541"/>
              <a:chExt cx="1301750" cy="1573213"/>
            </a:xfrm>
            <a:blipFill>
              <a:blip r:embed="rId4"/>
              <a:stretch>
                <a:fillRect/>
              </a:stretch>
            </a:blipFill>
          </p:grpSpPr>
          <p:sp>
            <p:nvSpPr>
              <p:cNvPr id="100" name="Freeform 1"/>
              <p:cNvSpPr>
                <a:spLocks noChangeArrowheads="1"/>
              </p:cNvSpPr>
              <p:nvPr/>
            </p:nvSpPr>
            <p:spPr bwMode="auto">
              <a:xfrm>
                <a:off x="4970463" y="3309938"/>
                <a:ext cx="90487" cy="90487"/>
              </a:xfrm>
              <a:custGeom>
                <a:avLst/>
                <a:gdLst>
                  <a:gd name="T0" fmla="*/ 252 w 253"/>
                  <a:gd name="T1" fmla="*/ 126 h 253"/>
                  <a:gd name="T2" fmla="*/ 235 w 253"/>
                  <a:gd name="T3" fmla="*/ 189 h 253"/>
                  <a:gd name="T4" fmla="*/ 189 w 253"/>
                  <a:gd name="T5" fmla="*/ 235 h 253"/>
                  <a:gd name="T6" fmla="*/ 126 w 253"/>
                  <a:gd name="T7" fmla="*/ 252 h 253"/>
                  <a:gd name="T8" fmla="*/ 63 w 253"/>
                  <a:gd name="T9" fmla="*/ 235 h 253"/>
                  <a:gd name="T10" fmla="*/ 17 w 253"/>
                  <a:gd name="T11" fmla="*/ 189 h 253"/>
                  <a:gd name="T12" fmla="*/ 0 w 253"/>
                  <a:gd name="T13" fmla="*/ 126 h 253"/>
                  <a:gd name="T14" fmla="*/ 17 w 253"/>
                  <a:gd name="T15" fmla="*/ 63 h 253"/>
                  <a:gd name="T16" fmla="*/ 63 w 253"/>
                  <a:gd name="T17" fmla="*/ 17 h 253"/>
                  <a:gd name="T18" fmla="*/ 126 w 253"/>
                  <a:gd name="T19" fmla="*/ 0 h 253"/>
                  <a:gd name="T20" fmla="*/ 189 w 253"/>
                  <a:gd name="T21" fmla="*/ 17 h 253"/>
                  <a:gd name="T22" fmla="*/ 235 w 253"/>
                  <a:gd name="T23" fmla="*/ 63 h 253"/>
                  <a:gd name="T24" fmla="*/ 252 w 253"/>
                  <a:gd name="T2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53">
                    <a:moveTo>
                      <a:pt x="252" y="126"/>
                    </a:moveTo>
                    <a:cubicBezTo>
                      <a:pt x="252" y="149"/>
                      <a:pt x="246" y="169"/>
                      <a:pt x="235" y="189"/>
                    </a:cubicBezTo>
                    <a:cubicBezTo>
                      <a:pt x="223" y="209"/>
                      <a:pt x="209" y="223"/>
                      <a:pt x="189" y="235"/>
                    </a:cubicBezTo>
                    <a:cubicBezTo>
                      <a:pt x="169" y="247"/>
                      <a:pt x="149" y="252"/>
                      <a:pt x="126" y="252"/>
                    </a:cubicBezTo>
                    <a:cubicBezTo>
                      <a:pt x="103" y="252"/>
                      <a:pt x="83" y="247"/>
                      <a:pt x="63" y="235"/>
                    </a:cubicBezTo>
                    <a:cubicBezTo>
                      <a:pt x="43" y="223"/>
                      <a:pt x="28" y="209"/>
                      <a:pt x="17" y="189"/>
                    </a:cubicBezTo>
                    <a:cubicBezTo>
                      <a:pt x="5" y="169"/>
                      <a:pt x="0" y="149"/>
                      <a:pt x="0" y="126"/>
                    </a:cubicBezTo>
                    <a:cubicBezTo>
                      <a:pt x="0" y="103"/>
                      <a:pt x="5" y="83"/>
                      <a:pt x="17" y="63"/>
                    </a:cubicBezTo>
                    <a:cubicBezTo>
                      <a:pt x="28" y="43"/>
                      <a:pt x="43" y="29"/>
                      <a:pt x="63" y="17"/>
                    </a:cubicBezTo>
                    <a:cubicBezTo>
                      <a:pt x="83" y="5"/>
                      <a:pt x="103" y="0"/>
                      <a:pt x="126" y="0"/>
                    </a:cubicBezTo>
                    <a:cubicBezTo>
                      <a:pt x="149" y="0"/>
                      <a:pt x="169" y="5"/>
                      <a:pt x="189" y="17"/>
                    </a:cubicBezTo>
                    <a:cubicBezTo>
                      <a:pt x="209" y="29"/>
                      <a:pt x="223" y="43"/>
                      <a:pt x="235" y="63"/>
                    </a:cubicBezTo>
                    <a:cubicBezTo>
                      <a:pt x="246" y="83"/>
                      <a:pt x="252" y="103"/>
                      <a:pt x="252" y="1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57"/>
                <a:endParaRPr lang="en-US" sz="1300">
                  <a:solidFill>
                    <a:srgbClr val="000000"/>
                  </a:solidFill>
                  <a:latin typeface="Calibri" panose="020F0502020204030204"/>
                </a:endParaRPr>
              </a:p>
            </p:txBody>
          </p:sp>
          <p:sp>
            <p:nvSpPr>
              <p:cNvPr id="101" name="Freeform 2"/>
              <p:cNvSpPr>
                <a:spLocks noChangeArrowheads="1"/>
              </p:cNvSpPr>
              <p:nvPr/>
            </p:nvSpPr>
            <p:spPr bwMode="auto">
              <a:xfrm>
                <a:off x="4789488" y="3098800"/>
                <a:ext cx="90487" cy="90488"/>
              </a:xfrm>
              <a:custGeom>
                <a:avLst/>
                <a:gdLst>
                  <a:gd name="T0" fmla="*/ 251 w 252"/>
                  <a:gd name="T1" fmla="*/ 126 h 253"/>
                  <a:gd name="T2" fmla="*/ 234 w 252"/>
                  <a:gd name="T3" fmla="*/ 189 h 253"/>
                  <a:gd name="T4" fmla="*/ 188 w 252"/>
                  <a:gd name="T5" fmla="*/ 235 h 253"/>
                  <a:gd name="T6" fmla="*/ 125 w 252"/>
                  <a:gd name="T7" fmla="*/ 252 h 253"/>
                  <a:gd name="T8" fmla="*/ 62 w 252"/>
                  <a:gd name="T9" fmla="*/ 235 h 253"/>
                  <a:gd name="T10" fmla="*/ 16 w 252"/>
                  <a:gd name="T11" fmla="*/ 189 h 253"/>
                  <a:gd name="T12" fmla="*/ 0 w 252"/>
                  <a:gd name="T13" fmla="*/ 126 h 253"/>
                  <a:gd name="T14" fmla="*/ 16 w 252"/>
                  <a:gd name="T15" fmla="*/ 63 h 253"/>
                  <a:gd name="T16" fmla="*/ 62 w 252"/>
                  <a:gd name="T17" fmla="*/ 17 h 253"/>
                  <a:gd name="T18" fmla="*/ 125 w 252"/>
                  <a:gd name="T19" fmla="*/ 0 h 253"/>
                  <a:gd name="T20" fmla="*/ 188 w 252"/>
                  <a:gd name="T21" fmla="*/ 17 h 253"/>
                  <a:gd name="T22" fmla="*/ 234 w 252"/>
                  <a:gd name="T23" fmla="*/ 63 h 253"/>
                  <a:gd name="T24" fmla="*/ 251 w 252"/>
                  <a:gd name="T2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2" h="253">
                    <a:moveTo>
                      <a:pt x="251" y="126"/>
                    </a:moveTo>
                    <a:cubicBezTo>
                      <a:pt x="251" y="149"/>
                      <a:pt x="245" y="169"/>
                      <a:pt x="234" y="189"/>
                    </a:cubicBezTo>
                    <a:cubicBezTo>
                      <a:pt x="222" y="209"/>
                      <a:pt x="208" y="223"/>
                      <a:pt x="188" y="235"/>
                    </a:cubicBezTo>
                    <a:cubicBezTo>
                      <a:pt x="168" y="246"/>
                      <a:pt x="148" y="252"/>
                      <a:pt x="125" y="252"/>
                    </a:cubicBezTo>
                    <a:cubicBezTo>
                      <a:pt x="101" y="252"/>
                      <a:pt x="82" y="246"/>
                      <a:pt x="62" y="235"/>
                    </a:cubicBezTo>
                    <a:cubicBezTo>
                      <a:pt x="42" y="223"/>
                      <a:pt x="27" y="209"/>
                      <a:pt x="16" y="189"/>
                    </a:cubicBezTo>
                    <a:cubicBezTo>
                      <a:pt x="4" y="169"/>
                      <a:pt x="0" y="149"/>
                      <a:pt x="0" y="126"/>
                    </a:cubicBezTo>
                    <a:cubicBezTo>
                      <a:pt x="0" y="103"/>
                      <a:pt x="4" y="83"/>
                      <a:pt x="16" y="63"/>
                    </a:cubicBezTo>
                    <a:cubicBezTo>
                      <a:pt x="27" y="43"/>
                      <a:pt x="42" y="28"/>
                      <a:pt x="62" y="17"/>
                    </a:cubicBezTo>
                    <a:cubicBezTo>
                      <a:pt x="82" y="5"/>
                      <a:pt x="102" y="0"/>
                      <a:pt x="125" y="0"/>
                    </a:cubicBezTo>
                    <a:cubicBezTo>
                      <a:pt x="149" y="0"/>
                      <a:pt x="168" y="5"/>
                      <a:pt x="188" y="17"/>
                    </a:cubicBezTo>
                    <a:cubicBezTo>
                      <a:pt x="208" y="28"/>
                      <a:pt x="222" y="43"/>
                      <a:pt x="234" y="63"/>
                    </a:cubicBezTo>
                    <a:cubicBezTo>
                      <a:pt x="245" y="83"/>
                      <a:pt x="251" y="103"/>
                      <a:pt x="251" y="1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57"/>
                <a:endParaRPr lang="en-US" sz="1300">
                  <a:solidFill>
                    <a:srgbClr val="000000"/>
                  </a:solidFill>
                  <a:latin typeface="Calibri" panose="020F0502020204030204"/>
                </a:endParaRPr>
              </a:p>
            </p:txBody>
          </p:sp>
          <p:sp>
            <p:nvSpPr>
              <p:cNvPr id="102" name="Freeform 3"/>
              <p:cNvSpPr>
                <a:spLocks noChangeArrowheads="1"/>
              </p:cNvSpPr>
              <p:nvPr/>
            </p:nvSpPr>
            <p:spPr bwMode="auto">
              <a:xfrm>
                <a:off x="4924425" y="3762375"/>
                <a:ext cx="90488" cy="90488"/>
              </a:xfrm>
              <a:custGeom>
                <a:avLst/>
                <a:gdLst>
                  <a:gd name="T0" fmla="*/ 252 w 253"/>
                  <a:gd name="T1" fmla="*/ 125 h 252"/>
                  <a:gd name="T2" fmla="*/ 235 w 253"/>
                  <a:gd name="T3" fmla="*/ 188 h 252"/>
                  <a:gd name="T4" fmla="*/ 189 w 253"/>
                  <a:gd name="T5" fmla="*/ 234 h 252"/>
                  <a:gd name="T6" fmla="*/ 126 w 253"/>
                  <a:gd name="T7" fmla="*/ 251 h 252"/>
                  <a:gd name="T8" fmla="*/ 63 w 253"/>
                  <a:gd name="T9" fmla="*/ 234 h 252"/>
                  <a:gd name="T10" fmla="*/ 17 w 253"/>
                  <a:gd name="T11" fmla="*/ 188 h 252"/>
                  <a:gd name="T12" fmla="*/ 0 w 253"/>
                  <a:gd name="T13" fmla="*/ 125 h 252"/>
                  <a:gd name="T14" fmla="*/ 17 w 253"/>
                  <a:gd name="T15" fmla="*/ 62 h 252"/>
                  <a:gd name="T16" fmla="*/ 63 w 253"/>
                  <a:gd name="T17" fmla="*/ 16 h 252"/>
                  <a:gd name="T18" fmla="*/ 126 w 253"/>
                  <a:gd name="T19" fmla="*/ 0 h 252"/>
                  <a:gd name="T20" fmla="*/ 189 w 253"/>
                  <a:gd name="T21" fmla="*/ 16 h 252"/>
                  <a:gd name="T22" fmla="*/ 235 w 253"/>
                  <a:gd name="T23" fmla="*/ 62 h 252"/>
                  <a:gd name="T24" fmla="*/ 252 w 253"/>
                  <a:gd name="T25" fmla="*/ 12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52">
                    <a:moveTo>
                      <a:pt x="252" y="125"/>
                    </a:moveTo>
                    <a:cubicBezTo>
                      <a:pt x="252" y="149"/>
                      <a:pt x="246" y="168"/>
                      <a:pt x="235" y="188"/>
                    </a:cubicBezTo>
                    <a:cubicBezTo>
                      <a:pt x="223" y="208"/>
                      <a:pt x="209" y="223"/>
                      <a:pt x="189" y="234"/>
                    </a:cubicBezTo>
                    <a:cubicBezTo>
                      <a:pt x="169" y="246"/>
                      <a:pt x="149" y="251"/>
                      <a:pt x="126" y="251"/>
                    </a:cubicBezTo>
                    <a:cubicBezTo>
                      <a:pt x="103" y="251"/>
                      <a:pt x="83" y="246"/>
                      <a:pt x="63" y="234"/>
                    </a:cubicBezTo>
                    <a:cubicBezTo>
                      <a:pt x="43" y="223"/>
                      <a:pt x="28" y="208"/>
                      <a:pt x="17" y="188"/>
                    </a:cubicBezTo>
                    <a:cubicBezTo>
                      <a:pt x="5" y="168"/>
                      <a:pt x="0" y="149"/>
                      <a:pt x="0" y="125"/>
                    </a:cubicBezTo>
                    <a:cubicBezTo>
                      <a:pt x="0" y="102"/>
                      <a:pt x="5" y="83"/>
                      <a:pt x="17" y="62"/>
                    </a:cubicBezTo>
                    <a:cubicBezTo>
                      <a:pt x="28" y="42"/>
                      <a:pt x="43" y="28"/>
                      <a:pt x="63" y="16"/>
                    </a:cubicBezTo>
                    <a:cubicBezTo>
                      <a:pt x="83" y="5"/>
                      <a:pt x="103" y="0"/>
                      <a:pt x="126" y="0"/>
                    </a:cubicBezTo>
                    <a:cubicBezTo>
                      <a:pt x="149" y="0"/>
                      <a:pt x="169" y="5"/>
                      <a:pt x="189" y="16"/>
                    </a:cubicBezTo>
                    <a:cubicBezTo>
                      <a:pt x="209" y="28"/>
                      <a:pt x="223" y="42"/>
                      <a:pt x="235" y="62"/>
                    </a:cubicBezTo>
                    <a:cubicBezTo>
                      <a:pt x="246" y="83"/>
                      <a:pt x="252" y="102"/>
                      <a:pt x="252" y="1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57"/>
                <a:endParaRPr lang="en-US" sz="1300">
                  <a:solidFill>
                    <a:srgbClr val="000000"/>
                  </a:solidFill>
                  <a:latin typeface="Calibri" panose="020F0502020204030204"/>
                </a:endParaRPr>
              </a:p>
            </p:txBody>
          </p:sp>
          <p:sp>
            <p:nvSpPr>
              <p:cNvPr id="103" name="Freeform 4"/>
              <p:cNvSpPr>
                <a:spLocks noChangeArrowheads="1"/>
              </p:cNvSpPr>
              <p:nvPr/>
            </p:nvSpPr>
            <p:spPr bwMode="auto">
              <a:xfrm>
                <a:off x="5151438" y="3084513"/>
                <a:ext cx="90487" cy="90487"/>
              </a:xfrm>
              <a:custGeom>
                <a:avLst/>
                <a:gdLst>
                  <a:gd name="T0" fmla="*/ 252 w 253"/>
                  <a:gd name="T1" fmla="*/ 126 h 253"/>
                  <a:gd name="T2" fmla="*/ 235 w 253"/>
                  <a:gd name="T3" fmla="*/ 189 h 253"/>
                  <a:gd name="T4" fmla="*/ 189 w 253"/>
                  <a:gd name="T5" fmla="*/ 235 h 253"/>
                  <a:gd name="T6" fmla="*/ 126 w 253"/>
                  <a:gd name="T7" fmla="*/ 252 h 253"/>
                  <a:gd name="T8" fmla="*/ 63 w 253"/>
                  <a:gd name="T9" fmla="*/ 235 h 253"/>
                  <a:gd name="T10" fmla="*/ 17 w 253"/>
                  <a:gd name="T11" fmla="*/ 189 h 253"/>
                  <a:gd name="T12" fmla="*/ 0 w 253"/>
                  <a:gd name="T13" fmla="*/ 126 h 253"/>
                  <a:gd name="T14" fmla="*/ 17 w 253"/>
                  <a:gd name="T15" fmla="*/ 63 h 253"/>
                  <a:gd name="T16" fmla="*/ 63 w 253"/>
                  <a:gd name="T17" fmla="*/ 17 h 253"/>
                  <a:gd name="T18" fmla="*/ 126 w 253"/>
                  <a:gd name="T19" fmla="*/ 0 h 253"/>
                  <a:gd name="T20" fmla="*/ 189 w 253"/>
                  <a:gd name="T21" fmla="*/ 17 h 253"/>
                  <a:gd name="T22" fmla="*/ 235 w 253"/>
                  <a:gd name="T23" fmla="*/ 63 h 253"/>
                  <a:gd name="T24" fmla="*/ 252 w 253"/>
                  <a:gd name="T25" fmla="*/ 12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53">
                    <a:moveTo>
                      <a:pt x="252" y="126"/>
                    </a:moveTo>
                    <a:cubicBezTo>
                      <a:pt x="252" y="149"/>
                      <a:pt x="247" y="169"/>
                      <a:pt x="235" y="189"/>
                    </a:cubicBezTo>
                    <a:cubicBezTo>
                      <a:pt x="223" y="209"/>
                      <a:pt x="209" y="223"/>
                      <a:pt x="189" y="235"/>
                    </a:cubicBezTo>
                    <a:cubicBezTo>
                      <a:pt x="169" y="246"/>
                      <a:pt x="149" y="252"/>
                      <a:pt x="126" y="252"/>
                    </a:cubicBezTo>
                    <a:cubicBezTo>
                      <a:pt x="103" y="252"/>
                      <a:pt x="83" y="246"/>
                      <a:pt x="63" y="235"/>
                    </a:cubicBezTo>
                    <a:cubicBezTo>
                      <a:pt x="43" y="223"/>
                      <a:pt x="29" y="209"/>
                      <a:pt x="17" y="189"/>
                    </a:cubicBezTo>
                    <a:cubicBezTo>
                      <a:pt x="5" y="169"/>
                      <a:pt x="0" y="149"/>
                      <a:pt x="0" y="126"/>
                    </a:cubicBezTo>
                    <a:cubicBezTo>
                      <a:pt x="0" y="103"/>
                      <a:pt x="5" y="83"/>
                      <a:pt x="17" y="63"/>
                    </a:cubicBezTo>
                    <a:cubicBezTo>
                      <a:pt x="29" y="43"/>
                      <a:pt x="43" y="28"/>
                      <a:pt x="63" y="17"/>
                    </a:cubicBezTo>
                    <a:cubicBezTo>
                      <a:pt x="83" y="5"/>
                      <a:pt x="103" y="0"/>
                      <a:pt x="126" y="0"/>
                    </a:cubicBezTo>
                    <a:cubicBezTo>
                      <a:pt x="149" y="0"/>
                      <a:pt x="169" y="5"/>
                      <a:pt x="189" y="17"/>
                    </a:cubicBezTo>
                    <a:cubicBezTo>
                      <a:pt x="209" y="28"/>
                      <a:pt x="223" y="43"/>
                      <a:pt x="235" y="63"/>
                    </a:cubicBezTo>
                    <a:cubicBezTo>
                      <a:pt x="247" y="83"/>
                      <a:pt x="252" y="103"/>
                      <a:pt x="252" y="12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57"/>
                <a:endParaRPr lang="en-US" sz="1300">
                  <a:solidFill>
                    <a:srgbClr val="000000"/>
                  </a:solidFill>
                  <a:latin typeface="Calibri" panose="020F0502020204030204"/>
                </a:endParaRPr>
              </a:p>
            </p:txBody>
          </p:sp>
          <p:sp>
            <p:nvSpPr>
              <p:cNvPr id="104" name="Freeform 5"/>
              <p:cNvSpPr>
                <a:spLocks noChangeArrowheads="1"/>
              </p:cNvSpPr>
              <p:nvPr/>
            </p:nvSpPr>
            <p:spPr bwMode="auto">
              <a:xfrm>
                <a:off x="4545805" y="2809541"/>
                <a:ext cx="1301750" cy="1573213"/>
              </a:xfrm>
              <a:custGeom>
                <a:avLst/>
                <a:gdLst>
                  <a:gd name="T0" fmla="*/ 3408 w 3617"/>
                  <a:gd name="T1" fmla="*/ 1537 h 4371"/>
                  <a:gd name="T2" fmla="*/ 3609 w 3617"/>
                  <a:gd name="T3" fmla="*/ 847 h 4371"/>
                  <a:gd name="T4" fmla="*/ 2900 w 3617"/>
                  <a:gd name="T5" fmla="*/ 0 h 4371"/>
                  <a:gd name="T6" fmla="*/ 1093 w 3617"/>
                  <a:gd name="T7" fmla="*/ 252 h 4371"/>
                  <a:gd name="T8" fmla="*/ 1281 w 3617"/>
                  <a:gd name="T9" fmla="*/ 1699 h 4371"/>
                  <a:gd name="T10" fmla="*/ 778 w 3617"/>
                  <a:gd name="T11" fmla="*/ 1699 h 4371"/>
                  <a:gd name="T12" fmla="*/ 967 w 3617"/>
                  <a:gd name="T13" fmla="*/ 302 h 4371"/>
                  <a:gd name="T14" fmla="*/ 589 w 3617"/>
                  <a:gd name="T15" fmla="*/ 868 h 4371"/>
                  <a:gd name="T16" fmla="*/ 526 w 3617"/>
                  <a:gd name="T17" fmla="*/ 1363 h 4371"/>
                  <a:gd name="T18" fmla="*/ 463 w 3617"/>
                  <a:gd name="T19" fmla="*/ 868 h 4371"/>
                  <a:gd name="T20" fmla="*/ 0 w 3617"/>
                  <a:gd name="T21" fmla="*/ 1909 h 4371"/>
                  <a:gd name="T22" fmla="*/ 1338 w 3617"/>
                  <a:gd name="T23" fmla="*/ 2162 h 4371"/>
                  <a:gd name="T24" fmla="*/ 1468 w 3617"/>
                  <a:gd name="T25" fmla="*/ 1317 h 4371"/>
                  <a:gd name="T26" fmla="*/ 1531 w 3617"/>
                  <a:gd name="T27" fmla="*/ 822 h 4371"/>
                  <a:gd name="T28" fmla="*/ 1594 w 3617"/>
                  <a:gd name="T29" fmla="*/ 1317 h 4371"/>
                  <a:gd name="T30" fmla="*/ 1388 w 3617"/>
                  <a:gd name="T31" fmla="*/ 2290 h 4371"/>
                  <a:gd name="T32" fmla="*/ 113 w 3617"/>
                  <a:gd name="T33" fmla="*/ 2458 h 4371"/>
                  <a:gd name="T34" fmla="*/ 1760 w 3617"/>
                  <a:gd name="T35" fmla="*/ 2160 h 4371"/>
                  <a:gd name="T36" fmla="*/ 2095 w 3617"/>
                  <a:gd name="T37" fmla="*/ 1300 h 4371"/>
                  <a:gd name="T38" fmla="*/ 1906 w 3617"/>
                  <a:gd name="T39" fmla="*/ 657 h 4371"/>
                  <a:gd name="T40" fmla="*/ 2410 w 3617"/>
                  <a:gd name="T41" fmla="*/ 657 h 4371"/>
                  <a:gd name="T42" fmla="*/ 2221 w 3617"/>
                  <a:gd name="T43" fmla="*/ 1353 h 4371"/>
                  <a:gd name="T44" fmla="*/ 1885 w 3617"/>
                  <a:gd name="T45" fmla="*/ 2213 h 4371"/>
                  <a:gd name="T46" fmla="*/ 164 w 3617"/>
                  <a:gd name="T47" fmla="*/ 2581 h 4371"/>
                  <a:gd name="T48" fmla="*/ 661 w 3617"/>
                  <a:gd name="T49" fmla="*/ 2895 h 4371"/>
                  <a:gd name="T50" fmla="*/ 1156 w 3617"/>
                  <a:gd name="T51" fmla="*/ 2958 h 4371"/>
                  <a:gd name="T52" fmla="*/ 661 w 3617"/>
                  <a:gd name="T53" fmla="*/ 3021 h 4371"/>
                  <a:gd name="T54" fmla="*/ 679 w 3617"/>
                  <a:gd name="T55" fmla="*/ 3546 h 4371"/>
                  <a:gd name="T56" fmla="*/ 1088 w 3617"/>
                  <a:gd name="T57" fmla="*/ 3642 h 4371"/>
                  <a:gd name="T58" fmla="*/ 3137 w 3617"/>
                  <a:gd name="T59" fmla="*/ 3988 h 4371"/>
                  <a:gd name="T60" fmla="*/ 3586 w 3617"/>
                  <a:gd name="T61" fmla="*/ 3055 h 4371"/>
                  <a:gd name="T62" fmla="*/ 3335 w 3617"/>
                  <a:gd name="T63" fmla="*/ 2144 h 4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17" h="4371">
                    <a:moveTo>
                      <a:pt x="3335" y="2144"/>
                    </a:moveTo>
                    <a:cubicBezTo>
                      <a:pt x="3335" y="2018"/>
                      <a:pt x="3419" y="1890"/>
                      <a:pt x="3408" y="1537"/>
                    </a:cubicBezTo>
                    <a:cubicBezTo>
                      <a:pt x="3406" y="1449"/>
                      <a:pt x="3393" y="1370"/>
                      <a:pt x="3370" y="1300"/>
                    </a:cubicBezTo>
                    <a:cubicBezTo>
                      <a:pt x="3572" y="1177"/>
                      <a:pt x="3609" y="952"/>
                      <a:pt x="3609" y="847"/>
                    </a:cubicBezTo>
                    <a:cubicBezTo>
                      <a:pt x="3609" y="644"/>
                      <a:pt x="3519" y="474"/>
                      <a:pt x="3295" y="294"/>
                    </a:cubicBezTo>
                    <a:lnTo>
                      <a:pt x="2900" y="0"/>
                    </a:lnTo>
                    <a:lnTo>
                      <a:pt x="2716" y="279"/>
                    </a:lnTo>
                    <a:cubicBezTo>
                      <a:pt x="2124" y="86"/>
                      <a:pt x="1556" y="84"/>
                      <a:pt x="1093" y="252"/>
                    </a:cubicBezTo>
                    <a:lnTo>
                      <a:pt x="1093" y="1456"/>
                    </a:lnTo>
                    <a:cubicBezTo>
                      <a:pt x="1202" y="1483"/>
                      <a:pt x="1281" y="1581"/>
                      <a:pt x="1281" y="1699"/>
                    </a:cubicBezTo>
                    <a:cubicBezTo>
                      <a:pt x="1281" y="1837"/>
                      <a:pt x="1168" y="1951"/>
                      <a:pt x="1030" y="1951"/>
                    </a:cubicBezTo>
                    <a:cubicBezTo>
                      <a:pt x="891" y="1951"/>
                      <a:pt x="778" y="1837"/>
                      <a:pt x="778" y="1699"/>
                    </a:cubicBezTo>
                    <a:cubicBezTo>
                      <a:pt x="778" y="1581"/>
                      <a:pt x="858" y="1483"/>
                      <a:pt x="967" y="1456"/>
                    </a:cubicBezTo>
                    <a:lnTo>
                      <a:pt x="967" y="302"/>
                    </a:lnTo>
                    <a:cubicBezTo>
                      <a:pt x="828" y="363"/>
                      <a:pt x="703" y="443"/>
                      <a:pt x="589" y="535"/>
                    </a:cubicBezTo>
                    <a:lnTo>
                      <a:pt x="589" y="868"/>
                    </a:lnTo>
                    <a:cubicBezTo>
                      <a:pt x="698" y="896"/>
                      <a:pt x="778" y="994"/>
                      <a:pt x="778" y="1112"/>
                    </a:cubicBezTo>
                    <a:cubicBezTo>
                      <a:pt x="778" y="1250"/>
                      <a:pt x="664" y="1363"/>
                      <a:pt x="526" y="1363"/>
                    </a:cubicBezTo>
                    <a:cubicBezTo>
                      <a:pt x="387" y="1363"/>
                      <a:pt x="275" y="1250"/>
                      <a:pt x="275" y="1112"/>
                    </a:cubicBezTo>
                    <a:cubicBezTo>
                      <a:pt x="275" y="994"/>
                      <a:pt x="354" y="896"/>
                      <a:pt x="463" y="868"/>
                    </a:cubicBezTo>
                    <a:lnTo>
                      <a:pt x="463" y="652"/>
                    </a:lnTo>
                    <a:cubicBezTo>
                      <a:pt x="174" y="952"/>
                      <a:pt x="0" y="1374"/>
                      <a:pt x="0" y="1909"/>
                    </a:cubicBezTo>
                    <a:cubicBezTo>
                      <a:pt x="0" y="1988"/>
                      <a:pt x="10" y="2074"/>
                      <a:pt x="29" y="2162"/>
                    </a:cubicBezTo>
                    <a:lnTo>
                      <a:pt x="1338" y="2162"/>
                    </a:lnTo>
                    <a:lnTo>
                      <a:pt x="1468" y="2032"/>
                    </a:lnTo>
                    <a:lnTo>
                      <a:pt x="1468" y="1317"/>
                    </a:lnTo>
                    <a:cubicBezTo>
                      <a:pt x="1359" y="1290"/>
                      <a:pt x="1279" y="1191"/>
                      <a:pt x="1279" y="1074"/>
                    </a:cubicBezTo>
                    <a:cubicBezTo>
                      <a:pt x="1279" y="936"/>
                      <a:pt x="1393" y="822"/>
                      <a:pt x="1531" y="822"/>
                    </a:cubicBezTo>
                    <a:cubicBezTo>
                      <a:pt x="1669" y="822"/>
                      <a:pt x="1783" y="936"/>
                      <a:pt x="1783" y="1074"/>
                    </a:cubicBezTo>
                    <a:cubicBezTo>
                      <a:pt x="1783" y="1191"/>
                      <a:pt x="1703" y="1290"/>
                      <a:pt x="1594" y="1317"/>
                    </a:cubicBezTo>
                    <a:lnTo>
                      <a:pt x="1594" y="2085"/>
                    </a:lnTo>
                    <a:lnTo>
                      <a:pt x="1388" y="2290"/>
                    </a:lnTo>
                    <a:lnTo>
                      <a:pt x="59" y="2290"/>
                    </a:lnTo>
                    <a:cubicBezTo>
                      <a:pt x="75" y="2345"/>
                      <a:pt x="92" y="2402"/>
                      <a:pt x="113" y="2458"/>
                    </a:cubicBezTo>
                    <a:lnTo>
                      <a:pt x="1462" y="2458"/>
                    </a:lnTo>
                    <a:lnTo>
                      <a:pt x="1760" y="2160"/>
                    </a:lnTo>
                    <a:lnTo>
                      <a:pt x="1760" y="1636"/>
                    </a:lnTo>
                    <a:lnTo>
                      <a:pt x="2095" y="1300"/>
                    </a:lnTo>
                    <a:lnTo>
                      <a:pt x="2095" y="900"/>
                    </a:lnTo>
                    <a:cubicBezTo>
                      <a:pt x="1986" y="873"/>
                      <a:pt x="1906" y="774"/>
                      <a:pt x="1906" y="657"/>
                    </a:cubicBezTo>
                    <a:cubicBezTo>
                      <a:pt x="1906" y="518"/>
                      <a:pt x="2020" y="405"/>
                      <a:pt x="2158" y="405"/>
                    </a:cubicBezTo>
                    <a:cubicBezTo>
                      <a:pt x="2296" y="405"/>
                      <a:pt x="2410" y="518"/>
                      <a:pt x="2410" y="657"/>
                    </a:cubicBezTo>
                    <a:cubicBezTo>
                      <a:pt x="2410" y="774"/>
                      <a:pt x="2330" y="873"/>
                      <a:pt x="2221" y="900"/>
                    </a:cubicBezTo>
                    <a:lnTo>
                      <a:pt x="2221" y="1353"/>
                    </a:lnTo>
                    <a:lnTo>
                      <a:pt x="1885" y="1688"/>
                    </a:lnTo>
                    <a:lnTo>
                      <a:pt x="1885" y="2213"/>
                    </a:lnTo>
                    <a:lnTo>
                      <a:pt x="1516" y="2581"/>
                    </a:lnTo>
                    <a:lnTo>
                      <a:pt x="164" y="2581"/>
                    </a:lnTo>
                    <a:cubicBezTo>
                      <a:pt x="208" y="2688"/>
                      <a:pt x="256" y="2795"/>
                      <a:pt x="306" y="2895"/>
                    </a:cubicBezTo>
                    <a:lnTo>
                      <a:pt x="661" y="2895"/>
                    </a:lnTo>
                    <a:cubicBezTo>
                      <a:pt x="688" y="2786"/>
                      <a:pt x="786" y="2707"/>
                      <a:pt x="904" y="2707"/>
                    </a:cubicBezTo>
                    <a:cubicBezTo>
                      <a:pt x="1042" y="2707"/>
                      <a:pt x="1156" y="2820"/>
                      <a:pt x="1156" y="2958"/>
                    </a:cubicBezTo>
                    <a:cubicBezTo>
                      <a:pt x="1156" y="3097"/>
                      <a:pt x="1042" y="3210"/>
                      <a:pt x="904" y="3210"/>
                    </a:cubicBezTo>
                    <a:cubicBezTo>
                      <a:pt x="786" y="3210"/>
                      <a:pt x="688" y="3130"/>
                      <a:pt x="661" y="3021"/>
                    </a:cubicBezTo>
                    <a:lnTo>
                      <a:pt x="371" y="3021"/>
                    </a:lnTo>
                    <a:cubicBezTo>
                      <a:pt x="531" y="3323"/>
                      <a:pt x="679" y="3546"/>
                      <a:pt x="679" y="3546"/>
                    </a:cubicBezTo>
                    <a:lnTo>
                      <a:pt x="1088" y="3642"/>
                    </a:lnTo>
                    <a:lnTo>
                      <a:pt x="1088" y="3642"/>
                    </a:lnTo>
                    <a:cubicBezTo>
                      <a:pt x="1407" y="4265"/>
                      <a:pt x="2085" y="4275"/>
                      <a:pt x="2552" y="4336"/>
                    </a:cubicBezTo>
                    <a:cubicBezTo>
                      <a:pt x="2810" y="4370"/>
                      <a:pt x="3053" y="4282"/>
                      <a:pt x="3137" y="3988"/>
                    </a:cubicBezTo>
                    <a:cubicBezTo>
                      <a:pt x="3216" y="3709"/>
                      <a:pt x="3354" y="3162"/>
                      <a:pt x="3354" y="3162"/>
                    </a:cubicBezTo>
                    <a:cubicBezTo>
                      <a:pt x="3490" y="3149"/>
                      <a:pt x="3555" y="3099"/>
                      <a:pt x="3586" y="3055"/>
                    </a:cubicBezTo>
                    <a:cubicBezTo>
                      <a:pt x="3611" y="3019"/>
                      <a:pt x="3616" y="2973"/>
                      <a:pt x="3601" y="2931"/>
                    </a:cubicBezTo>
                    <a:cubicBezTo>
                      <a:pt x="3601" y="2931"/>
                      <a:pt x="3335" y="2269"/>
                      <a:pt x="3335" y="214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57"/>
                <a:endParaRPr lang="en-US" sz="1300">
                  <a:solidFill>
                    <a:srgbClr val="000000"/>
                  </a:solidFill>
                  <a:latin typeface="Calibri" panose="020F0502020204030204"/>
                </a:endParaRPr>
              </a:p>
            </p:txBody>
          </p:sp>
          <p:sp>
            <p:nvSpPr>
              <p:cNvPr id="105" name="Freeform 6"/>
              <p:cNvSpPr>
                <a:spLocks noChangeArrowheads="1"/>
              </p:cNvSpPr>
              <p:nvPr/>
            </p:nvSpPr>
            <p:spPr bwMode="auto">
              <a:xfrm>
                <a:off x="5376863" y="2933700"/>
                <a:ext cx="90487" cy="90488"/>
              </a:xfrm>
              <a:custGeom>
                <a:avLst/>
                <a:gdLst>
                  <a:gd name="T0" fmla="*/ 252 w 253"/>
                  <a:gd name="T1" fmla="*/ 125 h 252"/>
                  <a:gd name="T2" fmla="*/ 235 w 253"/>
                  <a:gd name="T3" fmla="*/ 188 h 252"/>
                  <a:gd name="T4" fmla="*/ 189 w 253"/>
                  <a:gd name="T5" fmla="*/ 234 h 252"/>
                  <a:gd name="T6" fmla="*/ 126 w 253"/>
                  <a:gd name="T7" fmla="*/ 251 h 252"/>
                  <a:gd name="T8" fmla="*/ 63 w 253"/>
                  <a:gd name="T9" fmla="*/ 234 h 252"/>
                  <a:gd name="T10" fmla="*/ 17 w 253"/>
                  <a:gd name="T11" fmla="*/ 188 h 252"/>
                  <a:gd name="T12" fmla="*/ 0 w 253"/>
                  <a:gd name="T13" fmla="*/ 125 h 252"/>
                  <a:gd name="T14" fmla="*/ 17 w 253"/>
                  <a:gd name="T15" fmla="*/ 63 h 252"/>
                  <a:gd name="T16" fmla="*/ 63 w 253"/>
                  <a:gd name="T17" fmla="*/ 16 h 252"/>
                  <a:gd name="T18" fmla="*/ 126 w 253"/>
                  <a:gd name="T19" fmla="*/ 0 h 252"/>
                  <a:gd name="T20" fmla="*/ 189 w 253"/>
                  <a:gd name="T21" fmla="*/ 16 h 252"/>
                  <a:gd name="T22" fmla="*/ 235 w 253"/>
                  <a:gd name="T23" fmla="*/ 63 h 252"/>
                  <a:gd name="T24" fmla="*/ 252 w 253"/>
                  <a:gd name="T25" fmla="*/ 12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3" h="252">
                    <a:moveTo>
                      <a:pt x="252" y="125"/>
                    </a:moveTo>
                    <a:cubicBezTo>
                      <a:pt x="252" y="149"/>
                      <a:pt x="246" y="168"/>
                      <a:pt x="235" y="188"/>
                    </a:cubicBezTo>
                    <a:cubicBezTo>
                      <a:pt x="223" y="208"/>
                      <a:pt x="209" y="222"/>
                      <a:pt x="189" y="234"/>
                    </a:cubicBezTo>
                    <a:cubicBezTo>
                      <a:pt x="169" y="245"/>
                      <a:pt x="149" y="251"/>
                      <a:pt x="126" y="251"/>
                    </a:cubicBezTo>
                    <a:cubicBezTo>
                      <a:pt x="103" y="251"/>
                      <a:pt x="83" y="245"/>
                      <a:pt x="63" y="234"/>
                    </a:cubicBezTo>
                    <a:cubicBezTo>
                      <a:pt x="43" y="222"/>
                      <a:pt x="28" y="208"/>
                      <a:pt x="17" y="188"/>
                    </a:cubicBezTo>
                    <a:cubicBezTo>
                      <a:pt x="5" y="168"/>
                      <a:pt x="0" y="148"/>
                      <a:pt x="0" y="125"/>
                    </a:cubicBezTo>
                    <a:cubicBezTo>
                      <a:pt x="0" y="101"/>
                      <a:pt x="5" y="83"/>
                      <a:pt x="17" y="63"/>
                    </a:cubicBezTo>
                    <a:cubicBezTo>
                      <a:pt x="28" y="42"/>
                      <a:pt x="43" y="27"/>
                      <a:pt x="63" y="16"/>
                    </a:cubicBezTo>
                    <a:cubicBezTo>
                      <a:pt x="83" y="4"/>
                      <a:pt x="103" y="0"/>
                      <a:pt x="126" y="0"/>
                    </a:cubicBezTo>
                    <a:cubicBezTo>
                      <a:pt x="149" y="0"/>
                      <a:pt x="169" y="4"/>
                      <a:pt x="189" y="16"/>
                    </a:cubicBezTo>
                    <a:cubicBezTo>
                      <a:pt x="209" y="27"/>
                      <a:pt x="223" y="42"/>
                      <a:pt x="235" y="63"/>
                    </a:cubicBezTo>
                    <a:cubicBezTo>
                      <a:pt x="246" y="83"/>
                      <a:pt x="252" y="102"/>
                      <a:pt x="252" y="125"/>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657"/>
                <a:endParaRPr lang="en-US" sz="1300">
                  <a:solidFill>
                    <a:srgbClr val="000000"/>
                  </a:solidFill>
                  <a:latin typeface="Calibri" panose="020F0502020204030204"/>
                </a:endParaRPr>
              </a:p>
            </p:txBody>
          </p:sp>
        </p:grpSp>
      </p:grpSp>
      <p:sp>
        <p:nvSpPr>
          <p:cNvPr id="132" name="Oval 131"/>
          <p:cNvSpPr/>
          <p:nvPr/>
        </p:nvSpPr>
        <p:spPr bwMode="gray">
          <a:xfrm>
            <a:off x="6632062" y="1198997"/>
            <a:ext cx="629057" cy="628893"/>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6" tIns="34294" rIns="68586" bIns="34294"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nvGrpSpPr>
          <p:cNvPr id="176" name="Group 175"/>
          <p:cNvGrpSpPr/>
          <p:nvPr/>
        </p:nvGrpSpPr>
        <p:grpSpPr>
          <a:xfrm>
            <a:off x="6629680" y="1927694"/>
            <a:ext cx="629057" cy="628893"/>
            <a:chOff x="9784929" y="2955649"/>
            <a:chExt cx="1014614" cy="1014614"/>
          </a:xfrm>
        </p:grpSpPr>
        <p:sp>
          <p:nvSpPr>
            <p:cNvPr id="137" name="Oval 136"/>
            <p:cNvSpPr/>
            <p:nvPr/>
          </p:nvSpPr>
          <p:spPr bwMode="gray">
            <a:xfrm>
              <a:off x="9784929" y="2955649"/>
              <a:ext cx="1014614" cy="1014614"/>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49" name="Freeform 4"/>
            <p:cNvSpPr>
              <a:spLocks noChangeAspect="1" noChangeArrowheads="1"/>
            </p:cNvSpPr>
            <p:nvPr/>
          </p:nvSpPr>
          <p:spPr bwMode="auto">
            <a:xfrm>
              <a:off x="9991311" y="3256561"/>
              <a:ext cx="562168" cy="536539"/>
            </a:xfrm>
            <a:custGeom>
              <a:avLst/>
              <a:gdLst>
                <a:gd name="T0" fmla="*/ 440 w 2964"/>
                <a:gd name="T1" fmla="*/ 764 h 2964"/>
                <a:gd name="T2" fmla="*/ 440 w 2964"/>
                <a:gd name="T3" fmla="*/ 533 h 2964"/>
                <a:gd name="T4" fmla="*/ 1297 w 2964"/>
                <a:gd name="T5" fmla="*/ 648 h 2964"/>
                <a:gd name="T6" fmla="*/ 1065 w 2964"/>
                <a:gd name="T7" fmla="*/ 648 h 2964"/>
                <a:gd name="T8" fmla="*/ 1297 w 2964"/>
                <a:gd name="T9" fmla="*/ 648 h 2964"/>
                <a:gd name="T10" fmla="*/ 695 w 2964"/>
                <a:gd name="T11" fmla="*/ 648 h 2964"/>
                <a:gd name="T12" fmla="*/ 926 w 2964"/>
                <a:gd name="T13" fmla="*/ 648 h 2964"/>
                <a:gd name="T14" fmla="*/ 602 w 2964"/>
                <a:gd name="T15" fmla="*/ 1436 h 2964"/>
                <a:gd name="T16" fmla="*/ 602 w 2964"/>
                <a:gd name="T17" fmla="*/ 1806 h 2964"/>
                <a:gd name="T18" fmla="*/ 602 w 2964"/>
                <a:gd name="T19" fmla="*/ 1436 h 2964"/>
                <a:gd name="T20" fmla="*/ 509 w 2964"/>
                <a:gd name="T21" fmla="*/ 1621 h 2964"/>
                <a:gd name="T22" fmla="*/ 695 w 2964"/>
                <a:gd name="T23" fmla="*/ 1621 h 2964"/>
                <a:gd name="T24" fmla="*/ 301 w 2964"/>
                <a:gd name="T25" fmla="*/ 1806 h 2964"/>
                <a:gd name="T26" fmla="*/ 301 w 2964"/>
                <a:gd name="T27" fmla="*/ 2130 h 2964"/>
                <a:gd name="T28" fmla="*/ 301 w 2964"/>
                <a:gd name="T29" fmla="*/ 1806 h 2964"/>
                <a:gd name="T30" fmla="*/ 231 w 2964"/>
                <a:gd name="T31" fmla="*/ 1968 h 2964"/>
                <a:gd name="T32" fmla="*/ 370 w 2964"/>
                <a:gd name="T33" fmla="*/ 1968 h 2964"/>
                <a:gd name="T34" fmla="*/ 2777 w 2964"/>
                <a:gd name="T35" fmla="*/ 1019 h 2964"/>
                <a:gd name="T36" fmla="*/ 1621 w 2964"/>
                <a:gd name="T37" fmla="*/ 648 h 2964"/>
                <a:gd name="T38" fmla="*/ 0 w 2964"/>
                <a:gd name="T39" fmla="*/ 648 h 2964"/>
                <a:gd name="T40" fmla="*/ 787 w 2964"/>
                <a:gd name="T41" fmla="*/ 1204 h 2964"/>
                <a:gd name="T42" fmla="*/ 811 w 2964"/>
                <a:gd name="T43" fmla="*/ 93 h 2964"/>
                <a:gd name="T44" fmla="*/ 1343 w 2964"/>
                <a:gd name="T45" fmla="*/ 1019 h 2964"/>
                <a:gd name="T46" fmla="*/ 926 w 2964"/>
                <a:gd name="T47" fmla="*/ 1204 h 2964"/>
                <a:gd name="T48" fmla="*/ 1111 w 2964"/>
                <a:gd name="T49" fmla="*/ 2407 h 2964"/>
                <a:gd name="T50" fmla="*/ 2407 w 2964"/>
                <a:gd name="T51" fmla="*/ 2963 h 2964"/>
                <a:gd name="T52" fmla="*/ 2500 w 2964"/>
                <a:gd name="T53" fmla="*/ 2407 h 2964"/>
                <a:gd name="T54" fmla="*/ 2963 w 2964"/>
                <a:gd name="T55" fmla="*/ 2223 h 2964"/>
                <a:gd name="T56" fmla="*/ 2777 w 2964"/>
                <a:gd name="T57" fmla="*/ 1019 h 2964"/>
                <a:gd name="T58" fmla="*/ 1794 w 2964"/>
                <a:gd name="T59" fmla="*/ 1968 h 2964"/>
                <a:gd name="T60" fmla="*/ 1725 w 2964"/>
                <a:gd name="T61" fmla="*/ 1991 h 2964"/>
                <a:gd name="T62" fmla="*/ 1690 w 2964"/>
                <a:gd name="T63" fmla="*/ 1794 h 2964"/>
                <a:gd name="T64" fmla="*/ 1540 w 2964"/>
                <a:gd name="T65" fmla="*/ 1760 h 2964"/>
                <a:gd name="T66" fmla="*/ 1505 w 2964"/>
                <a:gd name="T67" fmla="*/ 1470 h 2964"/>
                <a:gd name="T68" fmla="*/ 1841 w 2964"/>
                <a:gd name="T69" fmla="*/ 1436 h 2964"/>
                <a:gd name="T70" fmla="*/ 1876 w 2964"/>
                <a:gd name="T71" fmla="*/ 1760 h 2964"/>
                <a:gd name="T72" fmla="*/ 2303 w 2964"/>
                <a:gd name="T73" fmla="*/ 1968 h 2964"/>
                <a:gd name="T74" fmla="*/ 2233 w 2964"/>
                <a:gd name="T75" fmla="*/ 1991 h 2964"/>
                <a:gd name="T76" fmla="*/ 2200 w 2964"/>
                <a:gd name="T77" fmla="*/ 1794 h 2964"/>
                <a:gd name="T78" fmla="*/ 2049 w 2964"/>
                <a:gd name="T79" fmla="*/ 1760 h 2964"/>
                <a:gd name="T80" fmla="*/ 2015 w 2964"/>
                <a:gd name="T81" fmla="*/ 1470 h 2964"/>
                <a:gd name="T82" fmla="*/ 2349 w 2964"/>
                <a:gd name="T83" fmla="*/ 1436 h 2964"/>
                <a:gd name="T84" fmla="*/ 2384 w 2964"/>
                <a:gd name="T85" fmla="*/ 1760 h 2964"/>
                <a:gd name="connsiteX0" fmla="*/ 1093 w 9997"/>
                <a:gd name="connsiteY0" fmla="*/ 2186 h 9997"/>
                <a:gd name="connsiteX1" fmla="*/ 1484 w 9997"/>
                <a:gd name="connsiteY1" fmla="*/ 2578 h 9997"/>
                <a:gd name="connsiteX2" fmla="*/ 1876 w 9997"/>
                <a:gd name="connsiteY2" fmla="*/ 2186 h 9997"/>
                <a:gd name="connsiteX3" fmla="*/ 1484 w 9997"/>
                <a:gd name="connsiteY3" fmla="*/ 1798 h 9997"/>
                <a:gd name="connsiteX4" fmla="*/ 1093 w 9997"/>
                <a:gd name="connsiteY4" fmla="*/ 2186 h 9997"/>
                <a:gd name="connsiteX5" fmla="*/ 4376 w 9997"/>
                <a:gd name="connsiteY5" fmla="*/ 2186 h 9997"/>
                <a:gd name="connsiteX6" fmla="*/ 3984 w 9997"/>
                <a:gd name="connsiteY6" fmla="*/ 1798 h 9997"/>
                <a:gd name="connsiteX7" fmla="*/ 3593 w 9997"/>
                <a:gd name="connsiteY7" fmla="*/ 2186 h 9997"/>
                <a:gd name="connsiteX8" fmla="*/ 3984 w 9997"/>
                <a:gd name="connsiteY8" fmla="*/ 2578 h 9997"/>
                <a:gd name="connsiteX9" fmla="*/ 4376 w 9997"/>
                <a:gd name="connsiteY9" fmla="*/ 2186 h 9997"/>
                <a:gd name="connsiteX10" fmla="*/ 2736 w 9997"/>
                <a:gd name="connsiteY10" fmla="*/ 1798 h 9997"/>
                <a:gd name="connsiteX11" fmla="*/ 2345 w 9997"/>
                <a:gd name="connsiteY11" fmla="*/ 2186 h 9997"/>
                <a:gd name="connsiteX12" fmla="*/ 2736 w 9997"/>
                <a:gd name="connsiteY12" fmla="*/ 2578 h 9997"/>
                <a:gd name="connsiteX13" fmla="*/ 3124 w 9997"/>
                <a:gd name="connsiteY13" fmla="*/ 2186 h 9997"/>
                <a:gd name="connsiteX14" fmla="*/ 2736 w 9997"/>
                <a:gd name="connsiteY14" fmla="*/ 1798 h 9997"/>
                <a:gd name="connsiteX15" fmla="*/ 2031 w 9997"/>
                <a:gd name="connsiteY15" fmla="*/ 4845 h 9997"/>
                <a:gd name="connsiteX16" fmla="*/ 1407 w 9997"/>
                <a:gd name="connsiteY16" fmla="*/ 5469 h 9997"/>
                <a:gd name="connsiteX17" fmla="*/ 2031 w 9997"/>
                <a:gd name="connsiteY17" fmla="*/ 6093 h 9997"/>
                <a:gd name="connsiteX18" fmla="*/ 2655 w 9997"/>
                <a:gd name="connsiteY18" fmla="*/ 5469 h 9997"/>
                <a:gd name="connsiteX19" fmla="*/ 2031 w 9997"/>
                <a:gd name="connsiteY19" fmla="*/ 4845 h 9997"/>
                <a:gd name="connsiteX20" fmla="*/ 2031 w 9997"/>
                <a:gd name="connsiteY20" fmla="*/ 5779 h 9997"/>
                <a:gd name="connsiteX21" fmla="*/ 1717 w 9997"/>
                <a:gd name="connsiteY21" fmla="*/ 5469 h 9997"/>
                <a:gd name="connsiteX22" fmla="*/ 2031 w 9997"/>
                <a:gd name="connsiteY22" fmla="*/ 5155 h 9997"/>
                <a:gd name="connsiteX23" fmla="*/ 2345 w 9997"/>
                <a:gd name="connsiteY23" fmla="*/ 5469 h 9997"/>
                <a:gd name="connsiteX24" fmla="*/ 2031 w 9997"/>
                <a:gd name="connsiteY24" fmla="*/ 5779 h 9997"/>
                <a:gd name="connsiteX25" fmla="*/ 1016 w 9997"/>
                <a:gd name="connsiteY25" fmla="*/ 6093 h 9997"/>
                <a:gd name="connsiteX26" fmla="*/ 469 w 9997"/>
                <a:gd name="connsiteY26" fmla="*/ 6640 h 9997"/>
                <a:gd name="connsiteX27" fmla="*/ 1016 w 9997"/>
                <a:gd name="connsiteY27" fmla="*/ 7186 h 9997"/>
                <a:gd name="connsiteX28" fmla="*/ 1562 w 9997"/>
                <a:gd name="connsiteY28" fmla="*/ 6640 h 9997"/>
                <a:gd name="connsiteX29" fmla="*/ 1016 w 9997"/>
                <a:gd name="connsiteY29" fmla="*/ 6093 h 9997"/>
                <a:gd name="connsiteX30" fmla="*/ 1248 w 9997"/>
                <a:gd name="connsiteY30" fmla="*/ 6640 h 9997"/>
                <a:gd name="connsiteX31" fmla="*/ 779 w 9997"/>
                <a:gd name="connsiteY31" fmla="*/ 6640 h 9997"/>
                <a:gd name="connsiteX32" fmla="*/ 1016 w 9997"/>
                <a:gd name="connsiteY32" fmla="*/ 6407 h 9997"/>
                <a:gd name="connsiteX33" fmla="*/ 1248 w 9997"/>
                <a:gd name="connsiteY33" fmla="*/ 6640 h 9997"/>
                <a:gd name="connsiteX34" fmla="*/ 9369 w 9997"/>
                <a:gd name="connsiteY34" fmla="*/ 3438 h 9997"/>
                <a:gd name="connsiteX35" fmla="*/ 4960 w 9997"/>
                <a:gd name="connsiteY35" fmla="*/ 3438 h 9997"/>
                <a:gd name="connsiteX36" fmla="*/ 5469 w 9997"/>
                <a:gd name="connsiteY36" fmla="*/ 2186 h 9997"/>
                <a:gd name="connsiteX37" fmla="*/ 2736 w 9997"/>
                <a:gd name="connsiteY37" fmla="*/ 0 h 9997"/>
                <a:gd name="connsiteX38" fmla="*/ 0 w 9997"/>
                <a:gd name="connsiteY38" fmla="*/ 2186 h 9997"/>
                <a:gd name="connsiteX39" fmla="*/ 2655 w 9997"/>
                <a:gd name="connsiteY39" fmla="*/ 4376 h 9997"/>
                <a:gd name="connsiteX40" fmla="*/ 2655 w 9997"/>
                <a:gd name="connsiteY40" fmla="*/ 4062 h 9997"/>
                <a:gd name="connsiteX41" fmla="*/ 314 w 9997"/>
                <a:gd name="connsiteY41" fmla="*/ 2186 h 9997"/>
                <a:gd name="connsiteX42" fmla="*/ 2736 w 9997"/>
                <a:gd name="connsiteY42" fmla="*/ 314 h 9997"/>
                <a:gd name="connsiteX43" fmla="*/ 5155 w 9997"/>
                <a:gd name="connsiteY43" fmla="*/ 2186 h 9997"/>
                <a:gd name="connsiteX44" fmla="*/ 4531 w 9997"/>
                <a:gd name="connsiteY44" fmla="*/ 3438 h 9997"/>
                <a:gd name="connsiteX45" fmla="*/ 3748 w 9997"/>
                <a:gd name="connsiteY45" fmla="*/ 3438 h 9997"/>
                <a:gd name="connsiteX46" fmla="*/ 3124 w 9997"/>
                <a:gd name="connsiteY46" fmla="*/ 4062 h 9997"/>
                <a:gd name="connsiteX47" fmla="*/ 3124 w 9997"/>
                <a:gd name="connsiteY47" fmla="*/ 7500 h 9997"/>
                <a:gd name="connsiteX48" fmla="*/ 3748 w 9997"/>
                <a:gd name="connsiteY48" fmla="*/ 8121 h 9997"/>
                <a:gd name="connsiteX49" fmla="*/ 6248 w 9997"/>
                <a:gd name="connsiteY49" fmla="*/ 8121 h 9997"/>
                <a:gd name="connsiteX50" fmla="*/ 8121 w 9997"/>
                <a:gd name="connsiteY50" fmla="*/ 9997 h 9997"/>
                <a:gd name="connsiteX51" fmla="*/ 8121 w 9997"/>
                <a:gd name="connsiteY51" fmla="*/ 8435 h 9997"/>
                <a:gd name="connsiteX52" fmla="*/ 8435 w 9997"/>
                <a:gd name="connsiteY52" fmla="*/ 8121 h 9997"/>
                <a:gd name="connsiteX53" fmla="*/ 9369 w 9997"/>
                <a:gd name="connsiteY53" fmla="*/ 8121 h 9997"/>
                <a:gd name="connsiteX54" fmla="*/ 9997 w 9997"/>
                <a:gd name="connsiteY54" fmla="*/ 7500 h 9997"/>
                <a:gd name="connsiteX55" fmla="*/ 9997 w 9997"/>
                <a:gd name="connsiteY55" fmla="*/ 4062 h 9997"/>
                <a:gd name="connsiteX56" fmla="*/ 9369 w 9997"/>
                <a:gd name="connsiteY56" fmla="*/ 3438 h 9997"/>
                <a:gd name="connsiteX57" fmla="*/ 6329 w 9997"/>
                <a:gd name="connsiteY57" fmla="*/ 5938 h 9997"/>
                <a:gd name="connsiteX58" fmla="*/ 6053 w 9997"/>
                <a:gd name="connsiteY58" fmla="*/ 6640 h 9997"/>
                <a:gd name="connsiteX59" fmla="*/ 5938 w 9997"/>
                <a:gd name="connsiteY59" fmla="*/ 6717 h 9997"/>
                <a:gd name="connsiteX60" fmla="*/ 5820 w 9997"/>
                <a:gd name="connsiteY60" fmla="*/ 6717 h 9997"/>
                <a:gd name="connsiteX61" fmla="*/ 5702 w 9997"/>
                <a:gd name="connsiteY61" fmla="*/ 6599 h 9997"/>
                <a:gd name="connsiteX62" fmla="*/ 5702 w 9997"/>
                <a:gd name="connsiteY62" fmla="*/ 6053 h 9997"/>
                <a:gd name="connsiteX63" fmla="*/ 5587 w 9997"/>
                <a:gd name="connsiteY63" fmla="*/ 5938 h 9997"/>
                <a:gd name="connsiteX64" fmla="*/ 5196 w 9997"/>
                <a:gd name="connsiteY64" fmla="*/ 5938 h 9997"/>
                <a:gd name="connsiteX65" fmla="*/ 5078 w 9997"/>
                <a:gd name="connsiteY65" fmla="*/ 5820 h 9997"/>
                <a:gd name="connsiteX66" fmla="*/ 5078 w 9997"/>
                <a:gd name="connsiteY66" fmla="*/ 4960 h 9997"/>
                <a:gd name="connsiteX67" fmla="*/ 5196 w 9997"/>
                <a:gd name="connsiteY67" fmla="*/ 4845 h 9997"/>
                <a:gd name="connsiteX68" fmla="*/ 6211 w 9997"/>
                <a:gd name="connsiteY68" fmla="*/ 4845 h 9997"/>
                <a:gd name="connsiteX69" fmla="*/ 6329 w 9997"/>
                <a:gd name="connsiteY69" fmla="*/ 4960 h 9997"/>
                <a:gd name="connsiteX70" fmla="*/ 6329 w 9997"/>
                <a:gd name="connsiteY70" fmla="*/ 5938 h 9997"/>
                <a:gd name="connsiteX71" fmla="*/ 8043 w 9997"/>
                <a:gd name="connsiteY71" fmla="*/ 5938 h 9997"/>
                <a:gd name="connsiteX72" fmla="*/ 7770 w 9997"/>
                <a:gd name="connsiteY72" fmla="*/ 6640 h 9997"/>
                <a:gd name="connsiteX73" fmla="*/ 7652 w 9997"/>
                <a:gd name="connsiteY73" fmla="*/ 6717 h 9997"/>
                <a:gd name="connsiteX74" fmla="*/ 7534 w 9997"/>
                <a:gd name="connsiteY74" fmla="*/ 6717 h 9997"/>
                <a:gd name="connsiteX75" fmla="*/ 7422 w 9997"/>
                <a:gd name="connsiteY75" fmla="*/ 6599 h 9997"/>
                <a:gd name="connsiteX76" fmla="*/ 7422 w 9997"/>
                <a:gd name="connsiteY76" fmla="*/ 6053 h 9997"/>
                <a:gd name="connsiteX77" fmla="*/ 7304 w 9997"/>
                <a:gd name="connsiteY77" fmla="*/ 5938 h 9997"/>
                <a:gd name="connsiteX78" fmla="*/ 6913 w 9997"/>
                <a:gd name="connsiteY78" fmla="*/ 5938 h 9997"/>
                <a:gd name="connsiteX79" fmla="*/ 6798 w 9997"/>
                <a:gd name="connsiteY79" fmla="*/ 5820 h 9997"/>
                <a:gd name="connsiteX80" fmla="*/ 6798 w 9997"/>
                <a:gd name="connsiteY80" fmla="*/ 4960 h 9997"/>
                <a:gd name="connsiteX81" fmla="*/ 6913 w 9997"/>
                <a:gd name="connsiteY81" fmla="*/ 4845 h 9997"/>
                <a:gd name="connsiteX82" fmla="*/ 7925 w 9997"/>
                <a:gd name="connsiteY82" fmla="*/ 4845 h 9997"/>
                <a:gd name="connsiteX83" fmla="*/ 8043 w 9997"/>
                <a:gd name="connsiteY83" fmla="*/ 4960 h 9997"/>
                <a:gd name="connsiteX84" fmla="*/ 8043 w 9997"/>
                <a:gd name="connsiteY84" fmla="*/ 5938 h 9997"/>
                <a:gd name="connsiteX0" fmla="*/ 1093 w 10000"/>
                <a:gd name="connsiteY0" fmla="*/ 2187 h 10000"/>
                <a:gd name="connsiteX1" fmla="*/ 1484 w 10000"/>
                <a:gd name="connsiteY1" fmla="*/ 2579 h 10000"/>
                <a:gd name="connsiteX2" fmla="*/ 1877 w 10000"/>
                <a:gd name="connsiteY2" fmla="*/ 2187 h 10000"/>
                <a:gd name="connsiteX3" fmla="*/ 1484 w 10000"/>
                <a:gd name="connsiteY3" fmla="*/ 1799 h 10000"/>
                <a:gd name="connsiteX4" fmla="*/ 1093 w 10000"/>
                <a:gd name="connsiteY4" fmla="*/ 2187 h 10000"/>
                <a:gd name="connsiteX5" fmla="*/ 4377 w 10000"/>
                <a:gd name="connsiteY5" fmla="*/ 2187 h 10000"/>
                <a:gd name="connsiteX6" fmla="*/ 3985 w 10000"/>
                <a:gd name="connsiteY6" fmla="*/ 1799 h 10000"/>
                <a:gd name="connsiteX7" fmla="*/ 3594 w 10000"/>
                <a:gd name="connsiteY7" fmla="*/ 2187 h 10000"/>
                <a:gd name="connsiteX8" fmla="*/ 3985 w 10000"/>
                <a:gd name="connsiteY8" fmla="*/ 2579 h 10000"/>
                <a:gd name="connsiteX9" fmla="*/ 4377 w 10000"/>
                <a:gd name="connsiteY9" fmla="*/ 2187 h 10000"/>
                <a:gd name="connsiteX10" fmla="*/ 2737 w 10000"/>
                <a:gd name="connsiteY10" fmla="*/ 1799 h 10000"/>
                <a:gd name="connsiteX11" fmla="*/ 2346 w 10000"/>
                <a:gd name="connsiteY11" fmla="*/ 2187 h 10000"/>
                <a:gd name="connsiteX12" fmla="*/ 2737 w 10000"/>
                <a:gd name="connsiteY12" fmla="*/ 2579 h 10000"/>
                <a:gd name="connsiteX13" fmla="*/ 3125 w 10000"/>
                <a:gd name="connsiteY13" fmla="*/ 2187 h 10000"/>
                <a:gd name="connsiteX14" fmla="*/ 2737 w 10000"/>
                <a:gd name="connsiteY14" fmla="*/ 1799 h 10000"/>
                <a:gd name="connsiteX15" fmla="*/ 2032 w 10000"/>
                <a:gd name="connsiteY15" fmla="*/ 4846 h 10000"/>
                <a:gd name="connsiteX16" fmla="*/ 1407 w 10000"/>
                <a:gd name="connsiteY16" fmla="*/ 5471 h 10000"/>
                <a:gd name="connsiteX17" fmla="*/ 2032 w 10000"/>
                <a:gd name="connsiteY17" fmla="*/ 6095 h 10000"/>
                <a:gd name="connsiteX18" fmla="*/ 2656 w 10000"/>
                <a:gd name="connsiteY18" fmla="*/ 5471 h 10000"/>
                <a:gd name="connsiteX19" fmla="*/ 2032 w 10000"/>
                <a:gd name="connsiteY19" fmla="*/ 4846 h 10000"/>
                <a:gd name="connsiteX20" fmla="*/ 2032 w 10000"/>
                <a:gd name="connsiteY20" fmla="*/ 5781 h 10000"/>
                <a:gd name="connsiteX21" fmla="*/ 1718 w 10000"/>
                <a:gd name="connsiteY21" fmla="*/ 5471 h 10000"/>
                <a:gd name="connsiteX22" fmla="*/ 2032 w 10000"/>
                <a:gd name="connsiteY22" fmla="*/ 5157 h 10000"/>
                <a:gd name="connsiteX23" fmla="*/ 2346 w 10000"/>
                <a:gd name="connsiteY23" fmla="*/ 5471 h 10000"/>
                <a:gd name="connsiteX24" fmla="*/ 2032 w 10000"/>
                <a:gd name="connsiteY24" fmla="*/ 5781 h 10000"/>
                <a:gd name="connsiteX25" fmla="*/ 1016 w 10000"/>
                <a:gd name="connsiteY25" fmla="*/ 6095 h 10000"/>
                <a:gd name="connsiteX26" fmla="*/ 469 w 10000"/>
                <a:gd name="connsiteY26" fmla="*/ 6642 h 10000"/>
                <a:gd name="connsiteX27" fmla="*/ 1016 w 10000"/>
                <a:gd name="connsiteY27" fmla="*/ 7188 h 10000"/>
                <a:gd name="connsiteX28" fmla="*/ 1562 w 10000"/>
                <a:gd name="connsiteY28" fmla="*/ 6642 h 10000"/>
                <a:gd name="connsiteX29" fmla="*/ 1016 w 10000"/>
                <a:gd name="connsiteY29" fmla="*/ 6095 h 10000"/>
                <a:gd name="connsiteX30" fmla="*/ 1016 w 10000"/>
                <a:gd name="connsiteY30" fmla="*/ 6409 h 10000"/>
                <a:gd name="connsiteX31" fmla="*/ 779 w 10000"/>
                <a:gd name="connsiteY31" fmla="*/ 6642 h 10000"/>
                <a:gd name="connsiteX32" fmla="*/ 1016 w 10000"/>
                <a:gd name="connsiteY32" fmla="*/ 6409 h 10000"/>
                <a:gd name="connsiteX33" fmla="*/ 9372 w 10000"/>
                <a:gd name="connsiteY33" fmla="*/ 3439 h 10000"/>
                <a:gd name="connsiteX34" fmla="*/ 4961 w 10000"/>
                <a:gd name="connsiteY34" fmla="*/ 3439 h 10000"/>
                <a:gd name="connsiteX35" fmla="*/ 5471 w 10000"/>
                <a:gd name="connsiteY35" fmla="*/ 2187 h 10000"/>
                <a:gd name="connsiteX36" fmla="*/ 2737 w 10000"/>
                <a:gd name="connsiteY36" fmla="*/ 0 h 10000"/>
                <a:gd name="connsiteX37" fmla="*/ 0 w 10000"/>
                <a:gd name="connsiteY37" fmla="*/ 2187 h 10000"/>
                <a:gd name="connsiteX38" fmla="*/ 2656 w 10000"/>
                <a:gd name="connsiteY38" fmla="*/ 4377 h 10000"/>
                <a:gd name="connsiteX39" fmla="*/ 2656 w 10000"/>
                <a:gd name="connsiteY39" fmla="*/ 4063 h 10000"/>
                <a:gd name="connsiteX40" fmla="*/ 314 w 10000"/>
                <a:gd name="connsiteY40" fmla="*/ 2187 h 10000"/>
                <a:gd name="connsiteX41" fmla="*/ 2737 w 10000"/>
                <a:gd name="connsiteY41" fmla="*/ 314 h 10000"/>
                <a:gd name="connsiteX42" fmla="*/ 5157 w 10000"/>
                <a:gd name="connsiteY42" fmla="*/ 2187 h 10000"/>
                <a:gd name="connsiteX43" fmla="*/ 4532 w 10000"/>
                <a:gd name="connsiteY43" fmla="*/ 3439 h 10000"/>
                <a:gd name="connsiteX44" fmla="*/ 3749 w 10000"/>
                <a:gd name="connsiteY44" fmla="*/ 3439 h 10000"/>
                <a:gd name="connsiteX45" fmla="*/ 3125 w 10000"/>
                <a:gd name="connsiteY45" fmla="*/ 4063 h 10000"/>
                <a:gd name="connsiteX46" fmla="*/ 3125 w 10000"/>
                <a:gd name="connsiteY46" fmla="*/ 7502 h 10000"/>
                <a:gd name="connsiteX47" fmla="*/ 3749 w 10000"/>
                <a:gd name="connsiteY47" fmla="*/ 8123 h 10000"/>
                <a:gd name="connsiteX48" fmla="*/ 6250 w 10000"/>
                <a:gd name="connsiteY48" fmla="*/ 8123 h 10000"/>
                <a:gd name="connsiteX49" fmla="*/ 8123 w 10000"/>
                <a:gd name="connsiteY49" fmla="*/ 10000 h 10000"/>
                <a:gd name="connsiteX50" fmla="*/ 8123 w 10000"/>
                <a:gd name="connsiteY50" fmla="*/ 8438 h 10000"/>
                <a:gd name="connsiteX51" fmla="*/ 8438 w 10000"/>
                <a:gd name="connsiteY51" fmla="*/ 8123 h 10000"/>
                <a:gd name="connsiteX52" fmla="*/ 9372 w 10000"/>
                <a:gd name="connsiteY52" fmla="*/ 8123 h 10000"/>
                <a:gd name="connsiteX53" fmla="*/ 10000 w 10000"/>
                <a:gd name="connsiteY53" fmla="*/ 7502 h 10000"/>
                <a:gd name="connsiteX54" fmla="*/ 10000 w 10000"/>
                <a:gd name="connsiteY54" fmla="*/ 4063 h 10000"/>
                <a:gd name="connsiteX55" fmla="*/ 9372 w 10000"/>
                <a:gd name="connsiteY55" fmla="*/ 3439 h 10000"/>
                <a:gd name="connsiteX56" fmla="*/ 6331 w 10000"/>
                <a:gd name="connsiteY56" fmla="*/ 5940 h 10000"/>
                <a:gd name="connsiteX57" fmla="*/ 6055 w 10000"/>
                <a:gd name="connsiteY57" fmla="*/ 6642 h 10000"/>
                <a:gd name="connsiteX58" fmla="*/ 5940 w 10000"/>
                <a:gd name="connsiteY58" fmla="*/ 6719 h 10000"/>
                <a:gd name="connsiteX59" fmla="*/ 5822 w 10000"/>
                <a:gd name="connsiteY59" fmla="*/ 6719 h 10000"/>
                <a:gd name="connsiteX60" fmla="*/ 5704 w 10000"/>
                <a:gd name="connsiteY60" fmla="*/ 6601 h 10000"/>
                <a:gd name="connsiteX61" fmla="*/ 5704 w 10000"/>
                <a:gd name="connsiteY61" fmla="*/ 6055 h 10000"/>
                <a:gd name="connsiteX62" fmla="*/ 5589 w 10000"/>
                <a:gd name="connsiteY62" fmla="*/ 5940 h 10000"/>
                <a:gd name="connsiteX63" fmla="*/ 5198 w 10000"/>
                <a:gd name="connsiteY63" fmla="*/ 5940 h 10000"/>
                <a:gd name="connsiteX64" fmla="*/ 5080 w 10000"/>
                <a:gd name="connsiteY64" fmla="*/ 5822 h 10000"/>
                <a:gd name="connsiteX65" fmla="*/ 5080 w 10000"/>
                <a:gd name="connsiteY65" fmla="*/ 4961 h 10000"/>
                <a:gd name="connsiteX66" fmla="*/ 5198 w 10000"/>
                <a:gd name="connsiteY66" fmla="*/ 4846 h 10000"/>
                <a:gd name="connsiteX67" fmla="*/ 6213 w 10000"/>
                <a:gd name="connsiteY67" fmla="*/ 4846 h 10000"/>
                <a:gd name="connsiteX68" fmla="*/ 6331 w 10000"/>
                <a:gd name="connsiteY68" fmla="*/ 4961 h 10000"/>
                <a:gd name="connsiteX69" fmla="*/ 6331 w 10000"/>
                <a:gd name="connsiteY69" fmla="*/ 5940 h 10000"/>
                <a:gd name="connsiteX70" fmla="*/ 8045 w 10000"/>
                <a:gd name="connsiteY70" fmla="*/ 5940 h 10000"/>
                <a:gd name="connsiteX71" fmla="*/ 7772 w 10000"/>
                <a:gd name="connsiteY71" fmla="*/ 6642 h 10000"/>
                <a:gd name="connsiteX72" fmla="*/ 7654 w 10000"/>
                <a:gd name="connsiteY72" fmla="*/ 6719 h 10000"/>
                <a:gd name="connsiteX73" fmla="*/ 7536 w 10000"/>
                <a:gd name="connsiteY73" fmla="*/ 6719 h 10000"/>
                <a:gd name="connsiteX74" fmla="*/ 7424 w 10000"/>
                <a:gd name="connsiteY74" fmla="*/ 6601 h 10000"/>
                <a:gd name="connsiteX75" fmla="*/ 7424 w 10000"/>
                <a:gd name="connsiteY75" fmla="*/ 6055 h 10000"/>
                <a:gd name="connsiteX76" fmla="*/ 7306 w 10000"/>
                <a:gd name="connsiteY76" fmla="*/ 5940 h 10000"/>
                <a:gd name="connsiteX77" fmla="*/ 6915 w 10000"/>
                <a:gd name="connsiteY77" fmla="*/ 5940 h 10000"/>
                <a:gd name="connsiteX78" fmla="*/ 6800 w 10000"/>
                <a:gd name="connsiteY78" fmla="*/ 5822 h 10000"/>
                <a:gd name="connsiteX79" fmla="*/ 6800 w 10000"/>
                <a:gd name="connsiteY79" fmla="*/ 4961 h 10000"/>
                <a:gd name="connsiteX80" fmla="*/ 6915 w 10000"/>
                <a:gd name="connsiteY80" fmla="*/ 4846 h 10000"/>
                <a:gd name="connsiteX81" fmla="*/ 7927 w 10000"/>
                <a:gd name="connsiteY81" fmla="*/ 4846 h 10000"/>
                <a:gd name="connsiteX82" fmla="*/ 8045 w 10000"/>
                <a:gd name="connsiteY82" fmla="*/ 4961 h 10000"/>
                <a:gd name="connsiteX83" fmla="*/ 8045 w 10000"/>
                <a:gd name="connsiteY83" fmla="*/ 5940 h 10000"/>
                <a:gd name="connsiteX0" fmla="*/ 1093 w 10000"/>
                <a:gd name="connsiteY0" fmla="*/ 2187 h 10000"/>
                <a:gd name="connsiteX1" fmla="*/ 1484 w 10000"/>
                <a:gd name="connsiteY1" fmla="*/ 2579 h 10000"/>
                <a:gd name="connsiteX2" fmla="*/ 1877 w 10000"/>
                <a:gd name="connsiteY2" fmla="*/ 2187 h 10000"/>
                <a:gd name="connsiteX3" fmla="*/ 1484 w 10000"/>
                <a:gd name="connsiteY3" fmla="*/ 1799 h 10000"/>
                <a:gd name="connsiteX4" fmla="*/ 1093 w 10000"/>
                <a:gd name="connsiteY4" fmla="*/ 2187 h 10000"/>
                <a:gd name="connsiteX5" fmla="*/ 4377 w 10000"/>
                <a:gd name="connsiteY5" fmla="*/ 2187 h 10000"/>
                <a:gd name="connsiteX6" fmla="*/ 3985 w 10000"/>
                <a:gd name="connsiteY6" fmla="*/ 1799 h 10000"/>
                <a:gd name="connsiteX7" fmla="*/ 3594 w 10000"/>
                <a:gd name="connsiteY7" fmla="*/ 2187 h 10000"/>
                <a:gd name="connsiteX8" fmla="*/ 3985 w 10000"/>
                <a:gd name="connsiteY8" fmla="*/ 2579 h 10000"/>
                <a:gd name="connsiteX9" fmla="*/ 4377 w 10000"/>
                <a:gd name="connsiteY9" fmla="*/ 2187 h 10000"/>
                <a:gd name="connsiteX10" fmla="*/ 2737 w 10000"/>
                <a:gd name="connsiteY10" fmla="*/ 1799 h 10000"/>
                <a:gd name="connsiteX11" fmla="*/ 2346 w 10000"/>
                <a:gd name="connsiteY11" fmla="*/ 2187 h 10000"/>
                <a:gd name="connsiteX12" fmla="*/ 2737 w 10000"/>
                <a:gd name="connsiteY12" fmla="*/ 2579 h 10000"/>
                <a:gd name="connsiteX13" fmla="*/ 3125 w 10000"/>
                <a:gd name="connsiteY13" fmla="*/ 2187 h 10000"/>
                <a:gd name="connsiteX14" fmla="*/ 2737 w 10000"/>
                <a:gd name="connsiteY14" fmla="*/ 1799 h 10000"/>
                <a:gd name="connsiteX15" fmla="*/ 2032 w 10000"/>
                <a:gd name="connsiteY15" fmla="*/ 4846 h 10000"/>
                <a:gd name="connsiteX16" fmla="*/ 1407 w 10000"/>
                <a:gd name="connsiteY16" fmla="*/ 5471 h 10000"/>
                <a:gd name="connsiteX17" fmla="*/ 2032 w 10000"/>
                <a:gd name="connsiteY17" fmla="*/ 6095 h 10000"/>
                <a:gd name="connsiteX18" fmla="*/ 2656 w 10000"/>
                <a:gd name="connsiteY18" fmla="*/ 5471 h 10000"/>
                <a:gd name="connsiteX19" fmla="*/ 2032 w 10000"/>
                <a:gd name="connsiteY19" fmla="*/ 4846 h 10000"/>
                <a:gd name="connsiteX20" fmla="*/ 2032 w 10000"/>
                <a:gd name="connsiteY20" fmla="*/ 5781 h 10000"/>
                <a:gd name="connsiteX21" fmla="*/ 1718 w 10000"/>
                <a:gd name="connsiteY21" fmla="*/ 5471 h 10000"/>
                <a:gd name="connsiteX22" fmla="*/ 2032 w 10000"/>
                <a:gd name="connsiteY22" fmla="*/ 5157 h 10000"/>
                <a:gd name="connsiteX23" fmla="*/ 2346 w 10000"/>
                <a:gd name="connsiteY23" fmla="*/ 5471 h 10000"/>
                <a:gd name="connsiteX24" fmla="*/ 2032 w 10000"/>
                <a:gd name="connsiteY24" fmla="*/ 5781 h 10000"/>
                <a:gd name="connsiteX25" fmla="*/ 1562 w 10000"/>
                <a:gd name="connsiteY25" fmla="*/ 6642 h 10000"/>
                <a:gd name="connsiteX26" fmla="*/ 469 w 10000"/>
                <a:gd name="connsiteY26" fmla="*/ 6642 h 10000"/>
                <a:gd name="connsiteX27" fmla="*/ 1016 w 10000"/>
                <a:gd name="connsiteY27" fmla="*/ 7188 h 10000"/>
                <a:gd name="connsiteX28" fmla="*/ 1562 w 10000"/>
                <a:gd name="connsiteY28" fmla="*/ 6642 h 10000"/>
                <a:gd name="connsiteX29" fmla="*/ 1016 w 10000"/>
                <a:gd name="connsiteY29" fmla="*/ 6409 h 10000"/>
                <a:gd name="connsiteX30" fmla="*/ 779 w 10000"/>
                <a:gd name="connsiteY30" fmla="*/ 6642 h 10000"/>
                <a:gd name="connsiteX31" fmla="*/ 1016 w 10000"/>
                <a:gd name="connsiteY31" fmla="*/ 6409 h 10000"/>
                <a:gd name="connsiteX32" fmla="*/ 9372 w 10000"/>
                <a:gd name="connsiteY32" fmla="*/ 3439 h 10000"/>
                <a:gd name="connsiteX33" fmla="*/ 4961 w 10000"/>
                <a:gd name="connsiteY33" fmla="*/ 3439 h 10000"/>
                <a:gd name="connsiteX34" fmla="*/ 5471 w 10000"/>
                <a:gd name="connsiteY34" fmla="*/ 2187 h 10000"/>
                <a:gd name="connsiteX35" fmla="*/ 2737 w 10000"/>
                <a:gd name="connsiteY35" fmla="*/ 0 h 10000"/>
                <a:gd name="connsiteX36" fmla="*/ 0 w 10000"/>
                <a:gd name="connsiteY36" fmla="*/ 2187 h 10000"/>
                <a:gd name="connsiteX37" fmla="*/ 2656 w 10000"/>
                <a:gd name="connsiteY37" fmla="*/ 4377 h 10000"/>
                <a:gd name="connsiteX38" fmla="*/ 2656 w 10000"/>
                <a:gd name="connsiteY38" fmla="*/ 4063 h 10000"/>
                <a:gd name="connsiteX39" fmla="*/ 314 w 10000"/>
                <a:gd name="connsiteY39" fmla="*/ 2187 h 10000"/>
                <a:gd name="connsiteX40" fmla="*/ 2737 w 10000"/>
                <a:gd name="connsiteY40" fmla="*/ 314 h 10000"/>
                <a:gd name="connsiteX41" fmla="*/ 5157 w 10000"/>
                <a:gd name="connsiteY41" fmla="*/ 2187 h 10000"/>
                <a:gd name="connsiteX42" fmla="*/ 4532 w 10000"/>
                <a:gd name="connsiteY42" fmla="*/ 3439 h 10000"/>
                <a:gd name="connsiteX43" fmla="*/ 3749 w 10000"/>
                <a:gd name="connsiteY43" fmla="*/ 3439 h 10000"/>
                <a:gd name="connsiteX44" fmla="*/ 3125 w 10000"/>
                <a:gd name="connsiteY44" fmla="*/ 4063 h 10000"/>
                <a:gd name="connsiteX45" fmla="*/ 3125 w 10000"/>
                <a:gd name="connsiteY45" fmla="*/ 7502 h 10000"/>
                <a:gd name="connsiteX46" fmla="*/ 3749 w 10000"/>
                <a:gd name="connsiteY46" fmla="*/ 8123 h 10000"/>
                <a:gd name="connsiteX47" fmla="*/ 6250 w 10000"/>
                <a:gd name="connsiteY47" fmla="*/ 8123 h 10000"/>
                <a:gd name="connsiteX48" fmla="*/ 8123 w 10000"/>
                <a:gd name="connsiteY48" fmla="*/ 10000 h 10000"/>
                <a:gd name="connsiteX49" fmla="*/ 8123 w 10000"/>
                <a:gd name="connsiteY49" fmla="*/ 8438 h 10000"/>
                <a:gd name="connsiteX50" fmla="*/ 8438 w 10000"/>
                <a:gd name="connsiteY50" fmla="*/ 8123 h 10000"/>
                <a:gd name="connsiteX51" fmla="*/ 9372 w 10000"/>
                <a:gd name="connsiteY51" fmla="*/ 8123 h 10000"/>
                <a:gd name="connsiteX52" fmla="*/ 10000 w 10000"/>
                <a:gd name="connsiteY52" fmla="*/ 7502 h 10000"/>
                <a:gd name="connsiteX53" fmla="*/ 10000 w 10000"/>
                <a:gd name="connsiteY53" fmla="*/ 4063 h 10000"/>
                <a:gd name="connsiteX54" fmla="*/ 9372 w 10000"/>
                <a:gd name="connsiteY54" fmla="*/ 3439 h 10000"/>
                <a:gd name="connsiteX55" fmla="*/ 6331 w 10000"/>
                <a:gd name="connsiteY55" fmla="*/ 5940 h 10000"/>
                <a:gd name="connsiteX56" fmla="*/ 6055 w 10000"/>
                <a:gd name="connsiteY56" fmla="*/ 6642 h 10000"/>
                <a:gd name="connsiteX57" fmla="*/ 5940 w 10000"/>
                <a:gd name="connsiteY57" fmla="*/ 6719 h 10000"/>
                <a:gd name="connsiteX58" fmla="*/ 5822 w 10000"/>
                <a:gd name="connsiteY58" fmla="*/ 6719 h 10000"/>
                <a:gd name="connsiteX59" fmla="*/ 5704 w 10000"/>
                <a:gd name="connsiteY59" fmla="*/ 6601 h 10000"/>
                <a:gd name="connsiteX60" fmla="*/ 5704 w 10000"/>
                <a:gd name="connsiteY60" fmla="*/ 6055 h 10000"/>
                <a:gd name="connsiteX61" fmla="*/ 5589 w 10000"/>
                <a:gd name="connsiteY61" fmla="*/ 5940 h 10000"/>
                <a:gd name="connsiteX62" fmla="*/ 5198 w 10000"/>
                <a:gd name="connsiteY62" fmla="*/ 5940 h 10000"/>
                <a:gd name="connsiteX63" fmla="*/ 5080 w 10000"/>
                <a:gd name="connsiteY63" fmla="*/ 5822 h 10000"/>
                <a:gd name="connsiteX64" fmla="*/ 5080 w 10000"/>
                <a:gd name="connsiteY64" fmla="*/ 4961 h 10000"/>
                <a:gd name="connsiteX65" fmla="*/ 5198 w 10000"/>
                <a:gd name="connsiteY65" fmla="*/ 4846 h 10000"/>
                <a:gd name="connsiteX66" fmla="*/ 6213 w 10000"/>
                <a:gd name="connsiteY66" fmla="*/ 4846 h 10000"/>
                <a:gd name="connsiteX67" fmla="*/ 6331 w 10000"/>
                <a:gd name="connsiteY67" fmla="*/ 4961 h 10000"/>
                <a:gd name="connsiteX68" fmla="*/ 6331 w 10000"/>
                <a:gd name="connsiteY68" fmla="*/ 5940 h 10000"/>
                <a:gd name="connsiteX69" fmla="*/ 8045 w 10000"/>
                <a:gd name="connsiteY69" fmla="*/ 5940 h 10000"/>
                <a:gd name="connsiteX70" fmla="*/ 7772 w 10000"/>
                <a:gd name="connsiteY70" fmla="*/ 6642 h 10000"/>
                <a:gd name="connsiteX71" fmla="*/ 7654 w 10000"/>
                <a:gd name="connsiteY71" fmla="*/ 6719 h 10000"/>
                <a:gd name="connsiteX72" fmla="*/ 7536 w 10000"/>
                <a:gd name="connsiteY72" fmla="*/ 6719 h 10000"/>
                <a:gd name="connsiteX73" fmla="*/ 7424 w 10000"/>
                <a:gd name="connsiteY73" fmla="*/ 6601 h 10000"/>
                <a:gd name="connsiteX74" fmla="*/ 7424 w 10000"/>
                <a:gd name="connsiteY74" fmla="*/ 6055 h 10000"/>
                <a:gd name="connsiteX75" fmla="*/ 7306 w 10000"/>
                <a:gd name="connsiteY75" fmla="*/ 5940 h 10000"/>
                <a:gd name="connsiteX76" fmla="*/ 6915 w 10000"/>
                <a:gd name="connsiteY76" fmla="*/ 5940 h 10000"/>
                <a:gd name="connsiteX77" fmla="*/ 6800 w 10000"/>
                <a:gd name="connsiteY77" fmla="*/ 5822 h 10000"/>
                <a:gd name="connsiteX78" fmla="*/ 6800 w 10000"/>
                <a:gd name="connsiteY78" fmla="*/ 4961 h 10000"/>
                <a:gd name="connsiteX79" fmla="*/ 6915 w 10000"/>
                <a:gd name="connsiteY79" fmla="*/ 4846 h 10000"/>
                <a:gd name="connsiteX80" fmla="*/ 7927 w 10000"/>
                <a:gd name="connsiteY80" fmla="*/ 4846 h 10000"/>
                <a:gd name="connsiteX81" fmla="*/ 8045 w 10000"/>
                <a:gd name="connsiteY81" fmla="*/ 4961 h 10000"/>
                <a:gd name="connsiteX82" fmla="*/ 8045 w 10000"/>
                <a:gd name="connsiteY82" fmla="*/ 5940 h 10000"/>
                <a:gd name="connsiteX0" fmla="*/ 1093 w 10000"/>
                <a:gd name="connsiteY0" fmla="*/ 2187 h 10000"/>
                <a:gd name="connsiteX1" fmla="*/ 1484 w 10000"/>
                <a:gd name="connsiteY1" fmla="*/ 2579 h 10000"/>
                <a:gd name="connsiteX2" fmla="*/ 1877 w 10000"/>
                <a:gd name="connsiteY2" fmla="*/ 2187 h 10000"/>
                <a:gd name="connsiteX3" fmla="*/ 1484 w 10000"/>
                <a:gd name="connsiteY3" fmla="*/ 1799 h 10000"/>
                <a:gd name="connsiteX4" fmla="*/ 1093 w 10000"/>
                <a:gd name="connsiteY4" fmla="*/ 2187 h 10000"/>
                <a:gd name="connsiteX5" fmla="*/ 4377 w 10000"/>
                <a:gd name="connsiteY5" fmla="*/ 2187 h 10000"/>
                <a:gd name="connsiteX6" fmla="*/ 3985 w 10000"/>
                <a:gd name="connsiteY6" fmla="*/ 1799 h 10000"/>
                <a:gd name="connsiteX7" fmla="*/ 3594 w 10000"/>
                <a:gd name="connsiteY7" fmla="*/ 2187 h 10000"/>
                <a:gd name="connsiteX8" fmla="*/ 3985 w 10000"/>
                <a:gd name="connsiteY8" fmla="*/ 2579 h 10000"/>
                <a:gd name="connsiteX9" fmla="*/ 4377 w 10000"/>
                <a:gd name="connsiteY9" fmla="*/ 2187 h 10000"/>
                <a:gd name="connsiteX10" fmla="*/ 2737 w 10000"/>
                <a:gd name="connsiteY10" fmla="*/ 1799 h 10000"/>
                <a:gd name="connsiteX11" fmla="*/ 2346 w 10000"/>
                <a:gd name="connsiteY11" fmla="*/ 2187 h 10000"/>
                <a:gd name="connsiteX12" fmla="*/ 2737 w 10000"/>
                <a:gd name="connsiteY12" fmla="*/ 2579 h 10000"/>
                <a:gd name="connsiteX13" fmla="*/ 3125 w 10000"/>
                <a:gd name="connsiteY13" fmla="*/ 2187 h 10000"/>
                <a:gd name="connsiteX14" fmla="*/ 2737 w 10000"/>
                <a:gd name="connsiteY14" fmla="*/ 1799 h 10000"/>
                <a:gd name="connsiteX15" fmla="*/ 2032 w 10000"/>
                <a:gd name="connsiteY15" fmla="*/ 4846 h 10000"/>
                <a:gd name="connsiteX16" fmla="*/ 1407 w 10000"/>
                <a:gd name="connsiteY16" fmla="*/ 5471 h 10000"/>
                <a:gd name="connsiteX17" fmla="*/ 2032 w 10000"/>
                <a:gd name="connsiteY17" fmla="*/ 6095 h 10000"/>
                <a:gd name="connsiteX18" fmla="*/ 2656 w 10000"/>
                <a:gd name="connsiteY18" fmla="*/ 5471 h 10000"/>
                <a:gd name="connsiteX19" fmla="*/ 2032 w 10000"/>
                <a:gd name="connsiteY19" fmla="*/ 4846 h 10000"/>
                <a:gd name="connsiteX20" fmla="*/ 2032 w 10000"/>
                <a:gd name="connsiteY20" fmla="*/ 5781 h 10000"/>
                <a:gd name="connsiteX21" fmla="*/ 1718 w 10000"/>
                <a:gd name="connsiteY21" fmla="*/ 5471 h 10000"/>
                <a:gd name="connsiteX22" fmla="*/ 2032 w 10000"/>
                <a:gd name="connsiteY22" fmla="*/ 5157 h 10000"/>
                <a:gd name="connsiteX23" fmla="*/ 2346 w 10000"/>
                <a:gd name="connsiteY23" fmla="*/ 5471 h 10000"/>
                <a:gd name="connsiteX24" fmla="*/ 2032 w 10000"/>
                <a:gd name="connsiteY24" fmla="*/ 5781 h 10000"/>
                <a:gd name="connsiteX25" fmla="*/ 1562 w 10000"/>
                <a:gd name="connsiteY25" fmla="*/ 6642 h 10000"/>
                <a:gd name="connsiteX26" fmla="*/ 469 w 10000"/>
                <a:gd name="connsiteY26" fmla="*/ 6642 h 10000"/>
                <a:gd name="connsiteX27" fmla="*/ 1016 w 10000"/>
                <a:gd name="connsiteY27" fmla="*/ 7188 h 10000"/>
                <a:gd name="connsiteX28" fmla="*/ 1562 w 10000"/>
                <a:gd name="connsiteY28" fmla="*/ 6642 h 10000"/>
                <a:gd name="connsiteX29" fmla="*/ 9372 w 10000"/>
                <a:gd name="connsiteY29" fmla="*/ 3439 h 10000"/>
                <a:gd name="connsiteX30" fmla="*/ 4961 w 10000"/>
                <a:gd name="connsiteY30" fmla="*/ 3439 h 10000"/>
                <a:gd name="connsiteX31" fmla="*/ 5471 w 10000"/>
                <a:gd name="connsiteY31" fmla="*/ 2187 h 10000"/>
                <a:gd name="connsiteX32" fmla="*/ 2737 w 10000"/>
                <a:gd name="connsiteY32" fmla="*/ 0 h 10000"/>
                <a:gd name="connsiteX33" fmla="*/ 0 w 10000"/>
                <a:gd name="connsiteY33" fmla="*/ 2187 h 10000"/>
                <a:gd name="connsiteX34" fmla="*/ 2656 w 10000"/>
                <a:gd name="connsiteY34" fmla="*/ 4377 h 10000"/>
                <a:gd name="connsiteX35" fmla="*/ 2656 w 10000"/>
                <a:gd name="connsiteY35" fmla="*/ 4063 h 10000"/>
                <a:gd name="connsiteX36" fmla="*/ 314 w 10000"/>
                <a:gd name="connsiteY36" fmla="*/ 2187 h 10000"/>
                <a:gd name="connsiteX37" fmla="*/ 2737 w 10000"/>
                <a:gd name="connsiteY37" fmla="*/ 314 h 10000"/>
                <a:gd name="connsiteX38" fmla="*/ 5157 w 10000"/>
                <a:gd name="connsiteY38" fmla="*/ 2187 h 10000"/>
                <a:gd name="connsiteX39" fmla="*/ 4532 w 10000"/>
                <a:gd name="connsiteY39" fmla="*/ 3439 h 10000"/>
                <a:gd name="connsiteX40" fmla="*/ 3749 w 10000"/>
                <a:gd name="connsiteY40" fmla="*/ 3439 h 10000"/>
                <a:gd name="connsiteX41" fmla="*/ 3125 w 10000"/>
                <a:gd name="connsiteY41" fmla="*/ 4063 h 10000"/>
                <a:gd name="connsiteX42" fmla="*/ 3125 w 10000"/>
                <a:gd name="connsiteY42" fmla="*/ 7502 h 10000"/>
                <a:gd name="connsiteX43" fmla="*/ 3749 w 10000"/>
                <a:gd name="connsiteY43" fmla="*/ 8123 h 10000"/>
                <a:gd name="connsiteX44" fmla="*/ 6250 w 10000"/>
                <a:gd name="connsiteY44" fmla="*/ 8123 h 10000"/>
                <a:gd name="connsiteX45" fmla="*/ 8123 w 10000"/>
                <a:gd name="connsiteY45" fmla="*/ 10000 h 10000"/>
                <a:gd name="connsiteX46" fmla="*/ 8123 w 10000"/>
                <a:gd name="connsiteY46" fmla="*/ 8438 h 10000"/>
                <a:gd name="connsiteX47" fmla="*/ 8438 w 10000"/>
                <a:gd name="connsiteY47" fmla="*/ 8123 h 10000"/>
                <a:gd name="connsiteX48" fmla="*/ 9372 w 10000"/>
                <a:gd name="connsiteY48" fmla="*/ 8123 h 10000"/>
                <a:gd name="connsiteX49" fmla="*/ 10000 w 10000"/>
                <a:gd name="connsiteY49" fmla="*/ 7502 h 10000"/>
                <a:gd name="connsiteX50" fmla="*/ 10000 w 10000"/>
                <a:gd name="connsiteY50" fmla="*/ 4063 h 10000"/>
                <a:gd name="connsiteX51" fmla="*/ 9372 w 10000"/>
                <a:gd name="connsiteY51" fmla="*/ 3439 h 10000"/>
                <a:gd name="connsiteX52" fmla="*/ 6331 w 10000"/>
                <a:gd name="connsiteY52" fmla="*/ 5940 h 10000"/>
                <a:gd name="connsiteX53" fmla="*/ 6055 w 10000"/>
                <a:gd name="connsiteY53" fmla="*/ 6642 h 10000"/>
                <a:gd name="connsiteX54" fmla="*/ 5940 w 10000"/>
                <a:gd name="connsiteY54" fmla="*/ 6719 h 10000"/>
                <a:gd name="connsiteX55" fmla="*/ 5822 w 10000"/>
                <a:gd name="connsiteY55" fmla="*/ 6719 h 10000"/>
                <a:gd name="connsiteX56" fmla="*/ 5704 w 10000"/>
                <a:gd name="connsiteY56" fmla="*/ 6601 h 10000"/>
                <a:gd name="connsiteX57" fmla="*/ 5704 w 10000"/>
                <a:gd name="connsiteY57" fmla="*/ 6055 h 10000"/>
                <a:gd name="connsiteX58" fmla="*/ 5589 w 10000"/>
                <a:gd name="connsiteY58" fmla="*/ 5940 h 10000"/>
                <a:gd name="connsiteX59" fmla="*/ 5198 w 10000"/>
                <a:gd name="connsiteY59" fmla="*/ 5940 h 10000"/>
                <a:gd name="connsiteX60" fmla="*/ 5080 w 10000"/>
                <a:gd name="connsiteY60" fmla="*/ 5822 h 10000"/>
                <a:gd name="connsiteX61" fmla="*/ 5080 w 10000"/>
                <a:gd name="connsiteY61" fmla="*/ 4961 h 10000"/>
                <a:gd name="connsiteX62" fmla="*/ 5198 w 10000"/>
                <a:gd name="connsiteY62" fmla="*/ 4846 h 10000"/>
                <a:gd name="connsiteX63" fmla="*/ 6213 w 10000"/>
                <a:gd name="connsiteY63" fmla="*/ 4846 h 10000"/>
                <a:gd name="connsiteX64" fmla="*/ 6331 w 10000"/>
                <a:gd name="connsiteY64" fmla="*/ 4961 h 10000"/>
                <a:gd name="connsiteX65" fmla="*/ 6331 w 10000"/>
                <a:gd name="connsiteY65" fmla="*/ 5940 h 10000"/>
                <a:gd name="connsiteX66" fmla="*/ 8045 w 10000"/>
                <a:gd name="connsiteY66" fmla="*/ 5940 h 10000"/>
                <a:gd name="connsiteX67" fmla="*/ 7772 w 10000"/>
                <a:gd name="connsiteY67" fmla="*/ 6642 h 10000"/>
                <a:gd name="connsiteX68" fmla="*/ 7654 w 10000"/>
                <a:gd name="connsiteY68" fmla="*/ 6719 h 10000"/>
                <a:gd name="connsiteX69" fmla="*/ 7536 w 10000"/>
                <a:gd name="connsiteY69" fmla="*/ 6719 h 10000"/>
                <a:gd name="connsiteX70" fmla="*/ 7424 w 10000"/>
                <a:gd name="connsiteY70" fmla="*/ 6601 h 10000"/>
                <a:gd name="connsiteX71" fmla="*/ 7424 w 10000"/>
                <a:gd name="connsiteY71" fmla="*/ 6055 h 10000"/>
                <a:gd name="connsiteX72" fmla="*/ 7306 w 10000"/>
                <a:gd name="connsiteY72" fmla="*/ 5940 h 10000"/>
                <a:gd name="connsiteX73" fmla="*/ 6915 w 10000"/>
                <a:gd name="connsiteY73" fmla="*/ 5940 h 10000"/>
                <a:gd name="connsiteX74" fmla="*/ 6800 w 10000"/>
                <a:gd name="connsiteY74" fmla="*/ 5822 h 10000"/>
                <a:gd name="connsiteX75" fmla="*/ 6800 w 10000"/>
                <a:gd name="connsiteY75" fmla="*/ 4961 h 10000"/>
                <a:gd name="connsiteX76" fmla="*/ 6915 w 10000"/>
                <a:gd name="connsiteY76" fmla="*/ 4846 h 10000"/>
                <a:gd name="connsiteX77" fmla="*/ 7927 w 10000"/>
                <a:gd name="connsiteY77" fmla="*/ 4846 h 10000"/>
                <a:gd name="connsiteX78" fmla="*/ 8045 w 10000"/>
                <a:gd name="connsiteY78" fmla="*/ 4961 h 10000"/>
                <a:gd name="connsiteX79" fmla="*/ 8045 w 10000"/>
                <a:gd name="connsiteY79" fmla="*/ 5940 h 10000"/>
                <a:gd name="connsiteX0" fmla="*/ 1093 w 10000"/>
                <a:gd name="connsiteY0" fmla="*/ 2187 h 10000"/>
                <a:gd name="connsiteX1" fmla="*/ 1484 w 10000"/>
                <a:gd name="connsiteY1" fmla="*/ 2579 h 10000"/>
                <a:gd name="connsiteX2" fmla="*/ 1877 w 10000"/>
                <a:gd name="connsiteY2" fmla="*/ 2187 h 10000"/>
                <a:gd name="connsiteX3" fmla="*/ 1484 w 10000"/>
                <a:gd name="connsiteY3" fmla="*/ 1799 h 10000"/>
                <a:gd name="connsiteX4" fmla="*/ 1093 w 10000"/>
                <a:gd name="connsiteY4" fmla="*/ 2187 h 10000"/>
                <a:gd name="connsiteX5" fmla="*/ 4377 w 10000"/>
                <a:gd name="connsiteY5" fmla="*/ 2187 h 10000"/>
                <a:gd name="connsiteX6" fmla="*/ 3985 w 10000"/>
                <a:gd name="connsiteY6" fmla="*/ 1799 h 10000"/>
                <a:gd name="connsiteX7" fmla="*/ 3594 w 10000"/>
                <a:gd name="connsiteY7" fmla="*/ 2187 h 10000"/>
                <a:gd name="connsiteX8" fmla="*/ 3985 w 10000"/>
                <a:gd name="connsiteY8" fmla="*/ 2579 h 10000"/>
                <a:gd name="connsiteX9" fmla="*/ 4377 w 10000"/>
                <a:gd name="connsiteY9" fmla="*/ 2187 h 10000"/>
                <a:gd name="connsiteX10" fmla="*/ 2737 w 10000"/>
                <a:gd name="connsiteY10" fmla="*/ 1799 h 10000"/>
                <a:gd name="connsiteX11" fmla="*/ 2346 w 10000"/>
                <a:gd name="connsiteY11" fmla="*/ 2187 h 10000"/>
                <a:gd name="connsiteX12" fmla="*/ 2737 w 10000"/>
                <a:gd name="connsiteY12" fmla="*/ 2579 h 10000"/>
                <a:gd name="connsiteX13" fmla="*/ 3125 w 10000"/>
                <a:gd name="connsiteY13" fmla="*/ 2187 h 10000"/>
                <a:gd name="connsiteX14" fmla="*/ 2737 w 10000"/>
                <a:gd name="connsiteY14" fmla="*/ 1799 h 10000"/>
                <a:gd name="connsiteX15" fmla="*/ 2032 w 10000"/>
                <a:gd name="connsiteY15" fmla="*/ 4846 h 10000"/>
                <a:gd name="connsiteX16" fmla="*/ 1407 w 10000"/>
                <a:gd name="connsiteY16" fmla="*/ 5471 h 10000"/>
                <a:gd name="connsiteX17" fmla="*/ 2032 w 10000"/>
                <a:gd name="connsiteY17" fmla="*/ 6095 h 10000"/>
                <a:gd name="connsiteX18" fmla="*/ 2656 w 10000"/>
                <a:gd name="connsiteY18" fmla="*/ 5471 h 10000"/>
                <a:gd name="connsiteX19" fmla="*/ 2032 w 10000"/>
                <a:gd name="connsiteY19" fmla="*/ 4846 h 10000"/>
                <a:gd name="connsiteX20" fmla="*/ 2032 w 10000"/>
                <a:gd name="connsiteY20" fmla="*/ 5781 h 10000"/>
                <a:gd name="connsiteX21" fmla="*/ 1718 w 10000"/>
                <a:gd name="connsiteY21" fmla="*/ 5471 h 10000"/>
                <a:gd name="connsiteX22" fmla="*/ 2032 w 10000"/>
                <a:gd name="connsiteY22" fmla="*/ 5157 h 10000"/>
                <a:gd name="connsiteX23" fmla="*/ 2346 w 10000"/>
                <a:gd name="connsiteY23" fmla="*/ 5471 h 10000"/>
                <a:gd name="connsiteX24" fmla="*/ 2032 w 10000"/>
                <a:gd name="connsiteY24" fmla="*/ 5781 h 10000"/>
                <a:gd name="connsiteX25" fmla="*/ 1562 w 10000"/>
                <a:gd name="connsiteY25" fmla="*/ 6642 h 10000"/>
                <a:gd name="connsiteX26" fmla="*/ 1016 w 10000"/>
                <a:gd name="connsiteY26" fmla="*/ 7188 h 10000"/>
                <a:gd name="connsiteX27" fmla="*/ 1562 w 10000"/>
                <a:gd name="connsiteY27" fmla="*/ 6642 h 10000"/>
                <a:gd name="connsiteX28" fmla="*/ 9372 w 10000"/>
                <a:gd name="connsiteY28" fmla="*/ 3439 h 10000"/>
                <a:gd name="connsiteX29" fmla="*/ 4961 w 10000"/>
                <a:gd name="connsiteY29" fmla="*/ 3439 h 10000"/>
                <a:gd name="connsiteX30" fmla="*/ 5471 w 10000"/>
                <a:gd name="connsiteY30" fmla="*/ 2187 h 10000"/>
                <a:gd name="connsiteX31" fmla="*/ 2737 w 10000"/>
                <a:gd name="connsiteY31" fmla="*/ 0 h 10000"/>
                <a:gd name="connsiteX32" fmla="*/ 0 w 10000"/>
                <a:gd name="connsiteY32" fmla="*/ 2187 h 10000"/>
                <a:gd name="connsiteX33" fmla="*/ 2656 w 10000"/>
                <a:gd name="connsiteY33" fmla="*/ 4377 h 10000"/>
                <a:gd name="connsiteX34" fmla="*/ 2656 w 10000"/>
                <a:gd name="connsiteY34" fmla="*/ 4063 h 10000"/>
                <a:gd name="connsiteX35" fmla="*/ 314 w 10000"/>
                <a:gd name="connsiteY35" fmla="*/ 2187 h 10000"/>
                <a:gd name="connsiteX36" fmla="*/ 2737 w 10000"/>
                <a:gd name="connsiteY36" fmla="*/ 314 h 10000"/>
                <a:gd name="connsiteX37" fmla="*/ 5157 w 10000"/>
                <a:gd name="connsiteY37" fmla="*/ 2187 h 10000"/>
                <a:gd name="connsiteX38" fmla="*/ 4532 w 10000"/>
                <a:gd name="connsiteY38" fmla="*/ 3439 h 10000"/>
                <a:gd name="connsiteX39" fmla="*/ 3749 w 10000"/>
                <a:gd name="connsiteY39" fmla="*/ 3439 h 10000"/>
                <a:gd name="connsiteX40" fmla="*/ 3125 w 10000"/>
                <a:gd name="connsiteY40" fmla="*/ 4063 h 10000"/>
                <a:gd name="connsiteX41" fmla="*/ 3125 w 10000"/>
                <a:gd name="connsiteY41" fmla="*/ 7502 h 10000"/>
                <a:gd name="connsiteX42" fmla="*/ 3749 w 10000"/>
                <a:gd name="connsiteY42" fmla="*/ 8123 h 10000"/>
                <a:gd name="connsiteX43" fmla="*/ 6250 w 10000"/>
                <a:gd name="connsiteY43" fmla="*/ 8123 h 10000"/>
                <a:gd name="connsiteX44" fmla="*/ 8123 w 10000"/>
                <a:gd name="connsiteY44" fmla="*/ 10000 h 10000"/>
                <a:gd name="connsiteX45" fmla="*/ 8123 w 10000"/>
                <a:gd name="connsiteY45" fmla="*/ 8438 h 10000"/>
                <a:gd name="connsiteX46" fmla="*/ 8438 w 10000"/>
                <a:gd name="connsiteY46" fmla="*/ 8123 h 10000"/>
                <a:gd name="connsiteX47" fmla="*/ 9372 w 10000"/>
                <a:gd name="connsiteY47" fmla="*/ 8123 h 10000"/>
                <a:gd name="connsiteX48" fmla="*/ 10000 w 10000"/>
                <a:gd name="connsiteY48" fmla="*/ 7502 h 10000"/>
                <a:gd name="connsiteX49" fmla="*/ 10000 w 10000"/>
                <a:gd name="connsiteY49" fmla="*/ 4063 h 10000"/>
                <a:gd name="connsiteX50" fmla="*/ 9372 w 10000"/>
                <a:gd name="connsiteY50" fmla="*/ 3439 h 10000"/>
                <a:gd name="connsiteX51" fmla="*/ 6331 w 10000"/>
                <a:gd name="connsiteY51" fmla="*/ 5940 h 10000"/>
                <a:gd name="connsiteX52" fmla="*/ 6055 w 10000"/>
                <a:gd name="connsiteY52" fmla="*/ 6642 h 10000"/>
                <a:gd name="connsiteX53" fmla="*/ 5940 w 10000"/>
                <a:gd name="connsiteY53" fmla="*/ 6719 h 10000"/>
                <a:gd name="connsiteX54" fmla="*/ 5822 w 10000"/>
                <a:gd name="connsiteY54" fmla="*/ 6719 h 10000"/>
                <a:gd name="connsiteX55" fmla="*/ 5704 w 10000"/>
                <a:gd name="connsiteY55" fmla="*/ 6601 h 10000"/>
                <a:gd name="connsiteX56" fmla="*/ 5704 w 10000"/>
                <a:gd name="connsiteY56" fmla="*/ 6055 h 10000"/>
                <a:gd name="connsiteX57" fmla="*/ 5589 w 10000"/>
                <a:gd name="connsiteY57" fmla="*/ 5940 h 10000"/>
                <a:gd name="connsiteX58" fmla="*/ 5198 w 10000"/>
                <a:gd name="connsiteY58" fmla="*/ 5940 h 10000"/>
                <a:gd name="connsiteX59" fmla="*/ 5080 w 10000"/>
                <a:gd name="connsiteY59" fmla="*/ 5822 h 10000"/>
                <a:gd name="connsiteX60" fmla="*/ 5080 w 10000"/>
                <a:gd name="connsiteY60" fmla="*/ 4961 h 10000"/>
                <a:gd name="connsiteX61" fmla="*/ 5198 w 10000"/>
                <a:gd name="connsiteY61" fmla="*/ 4846 h 10000"/>
                <a:gd name="connsiteX62" fmla="*/ 6213 w 10000"/>
                <a:gd name="connsiteY62" fmla="*/ 4846 h 10000"/>
                <a:gd name="connsiteX63" fmla="*/ 6331 w 10000"/>
                <a:gd name="connsiteY63" fmla="*/ 4961 h 10000"/>
                <a:gd name="connsiteX64" fmla="*/ 6331 w 10000"/>
                <a:gd name="connsiteY64" fmla="*/ 5940 h 10000"/>
                <a:gd name="connsiteX65" fmla="*/ 8045 w 10000"/>
                <a:gd name="connsiteY65" fmla="*/ 5940 h 10000"/>
                <a:gd name="connsiteX66" fmla="*/ 7772 w 10000"/>
                <a:gd name="connsiteY66" fmla="*/ 6642 h 10000"/>
                <a:gd name="connsiteX67" fmla="*/ 7654 w 10000"/>
                <a:gd name="connsiteY67" fmla="*/ 6719 h 10000"/>
                <a:gd name="connsiteX68" fmla="*/ 7536 w 10000"/>
                <a:gd name="connsiteY68" fmla="*/ 6719 h 10000"/>
                <a:gd name="connsiteX69" fmla="*/ 7424 w 10000"/>
                <a:gd name="connsiteY69" fmla="*/ 6601 h 10000"/>
                <a:gd name="connsiteX70" fmla="*/ 7424 w 10000"/>
                <a:gd name="connsiteY70" fmla="*/ 6055 h 10000"/>
                <a:gd name="connsiteX71" fmla="*/ 7306 w 10000"/>
                <a:gd name="connsiteY71" fmla="*/ 5940 h 10000"/>
                <a:gd name="connsiteX72" fmla="*/ 6915 w 10000"/>
                <a:gd name="connsiteY72" fmla="*/ 5940 h 10000"/>
                <a:gd name="connsiteX73" fmla="*/ 6800 w 10000"/>
                <a:gd name="connsiteY73" fmla="*/ 5822 h 10000"/>
                <a:gd name="connsiteX74" fmla="*/ 6800 w 10000"/>
                <a:gd name="connsiteY74" fmla="*/ 4961 h 10000"/>
                <a:gd name="connsiteX75" fmla="*/ 6915 w 10000"/>
                <a:gd name="connsiteY75" fmla="*/ 4846 h 10000"/>
                <a:gd name="connsiteX76" fmla="*/ 7927 w 10000"/>
                <a:gd name="connsiteY76" fmla="*/ 4846 h 10000"/>
                <a:gd name="connsiteX77" fmla="*/ 8045 w 10000"/>
                <a:gd name="connsiteY77" fmla="*/ 4961 h 10000"/>
                <a:gd name="connsiteX78" fmla="*/ 8045 w 10000"/>
                <a:gd name="connsiteY78" fmla="*/ 5940 h 10000"/>
                <a:gd name="connsiteX0" fmla="*/ 1093 w 10000"/>
                <a:gd name="connsiteY0" fmla="*/ 2187 h 10000"/>
                <a:gd name="connsiteX1" fmla="*/ 1484 w 10000"/>
                <a:gd name="connsiteY1" fmla="*/ 2579 h 10000"/>
                <a:gd name="connsiteX2" fmla="*/ 1877 w 10000"/>
                <a:gd name="connsiteY2" fmla="*/ 2187 h 10000"/>
                <a:gd name="connsiteX3" fmla="*/ 1484 w 10000"/>
                <a:gd name="connsiteY3" fmla="*/ 1799 h 10000"/>
                <a:gd name="connsiteX4" fmla="*/ 1093 w 10000"/>
                <a:gd name="connsiteY4" fmla="*/ 2187 h 10000"/>
                <a:gd name="connsiteX5" fmla="*/ 4377 w 10000"/>
                <a:gd name="connsiteY5" fmla="*/ 2187 h 10000"/>
                <a:gd name="connsiteX6" fmla="*/ 3985 w 10000"/>
                <a:gd name="connsiteY6" fmla="*/ 1799 h 10000"/>
                <a:gd name="connsiteX7" fmla="*/ 3594 w 10000"/>
                <a:gd name="connsiteY7" fmla="*/ 2187 h 10000"/>
                <a:gd name="connsiteX8" fmla="*/ 3985 w 10000"/>
                <a:gd name="connsiteY8" fmla="*/ 2579 h 10000"/>
                <a:gd name="connsiteX9" fmla="*/ 4377 w 10000"/>
                <a:gd name="connsiteY9" fmla="*/ 2187 h 10000"/>
                <a:gd name="connsiteX10" fmla="*/ 2737 w 10000"/>
                <a:gd name="connsiteY10" fmla="*/ 1799 h 10000"/>
                <a:gd name="connsiteX11" fmla="*/ 2346 w 10000"/>
                <a:gd name="connsiteY11" fmla="*/ 2187 h 10000"/>
                <a:gd name="connsiteX12" fmla="*/ 2737 w 10000"/>
                <a:gd name="connsiteY12" fmla="*/ 2579 h 10000"/>
                <a:gd name="connsiteX13" fmla="*/ 3125 w 10000"/>
                <a:gd name="connsiteY13" fmla="*/ 2187 h 10000"/>
                <a:gd name="connsiteX14" fmla="*/ 2737 w 10000"/>
                <a:gd name="connsiteY14" fmla="*/ 1799 h 10000"/>
                <a:gd name="connsiteX15" fmla="*/ 2032 w 10000"/>
                <a:gd name="connsiteY15" fmla="*/ 4846 h 10000"/>
                <a:gd name="connsiteX16" fmla="*/ 1407 w 10000"/>
                <a:gd name="connsiteY16" fmla="*/ 5471 h 10000"/>
                <a:gd name="connsiteX17" fmla="*/ 2032 w 10000"/>
                <a:gd name="connsiteY17" fmla="*/ 6095 h 10000"/>
                <a:gd name="connsiteX18" fmla="*/ 2656 w 10000"/>
                <a:gd name="connsiteY18" fmla="*/ 5471 h 10000"/>
                <a:gd name="connsiteX19" fmla="*/ 2032 w 10000"/>
                <a:gd name="connsiteY19" fmla="*/ 4846 h 10000"/>
                <a:gd name="connsiteX20" fmla="*/ 2032 w 10000"/>
                <a:gd name="connsiteY20" fmla="*/ 5781 h 10000"/>
                <a:gd name="connsiteX21" fmla="*/ 1718 w 10000"/>
                <a:gd name="connsiteY21" fmla="*/ 5471 h 10000"/>
                <a:gd name="connsiteX22" fmla="*/ 2032 w 10000"/>
                <a:gd name="connsiteY22" fmla="*/ 5157 h 10000"/>
                <a:gd name="connsiteX23" fmla="*/ 2346 w 10000"/>
                <a:gd name="connsiteY23" fmla="*/ 5471 h 10000"/>
                <a:gd name="connsiteX24" fmla="*/ 2032 w 10000"/>
                <a:gd name="connsiteY24" fmla="*/ 5781 h 10000"/>
                <a:gd name="connsiteX25" fmla="*/ 9372 w 10000"/>
                <a:gd name="connsiteY25" fmla="*/ 3439 h 10000"/>
                <a:gd name="connsiteX26" fmla="*/ 4961 w 10000"/>
                <a:gd name="connsiteY26" fmla="*/ 3439 h 10000"/>
                <a:gd name="connsiteX27" fmla="*/ 5471 w 10000"/>
                <a:gd name="connsiteY27" fmla="*/ 2187 h 10000"/>
                <a:gd name="connsiteX28" fmla="*/ 2737 w 10000"/>
                <a:gd name="connsiteY28" fmla="*/ 0 h 10000"/>
                <a:gd name="connsiteX29" fmla="*/ 0 w 10000"/>
                <a:gd name="connsiteY29" fmla="*/ 2187 h 10000"/>
                <a:gd name="connsiteX30" fmla="*/ 2656 w 10000"/>
                <a:gd name="connsiteY30" fmla="*/ 4377 h 10000"/>
                <a:gd name="connsiteX31" fmla="*/ 2656 w 10000"/>
                <a:gd name="connsiteY31" fmla="*/ 4063 h 10000"/>
                <a:gd name="connsiteX32" fmla="*/ 314 w 10000"/>
                <a:gd name="connsiteY32" fmla="*/ 2187 h 10000"/>
                <a:gd name="connsiteX33" fmla="*/ 2737 w 10000"/>
                <a:gd name="connsiteY33" fmla="*/ 314 h 10000"/>
                <a:gd name="connsiteX34" fmla="*/ 5157 w 10000"/>
                <a:gd name="connsiteY34" fmla="*/ 2187 h 10000"/>
                <a:gd name="connsiteX35" fmla="*/ 4532 w 10000"/>
                <a:gd name="connsiteY35" fmla="*/ 3439 h 10000"/>
                <a:gd name="connsiteX36" fmla="*/ 3749 w 10000"/>
                <a:gd name="connsiteY36" fmla="*/ 3439 h 10000"/>
                <a:gd name="connsiteX37" fmla="*/ 3125 w 10000"/>
                <a:gd name="connsiteY37" fmla="*/ 4063 h 10000"/>
                <a:gd name="connsiteX38" fmla="*/ 3125 w 10000"/>
                <a:gd name="connsiteY38" fmla="*/ 7502 h 10000"/>
                <a:gd name="connsiteX39" fmla="*/ 3749 w 10000"/>
                <a:gd name="connsiteY39" fmla="*/ 8123 h 10000"/>
                <a:gd name="connsiteX40" fmla="*/ 6250 w 10000"/>
                <a:gd name="connsiteY40" fmla="*/ 8123 h 10000"/>
                <a:gd name="connsiteX41" fmla="*/ 8123 w 10000"/>
                <a:gd name="connsiteY41" fmla="*/ 10000 h 10000"/>
                <a:gd name="connsiteX42" fmla="*/ 8123 w 10000"/>
                <a:gd name="connsiteY42" fmla="*/ 8438 h 10000"/>
                <a:gd name="connsiteX43" fmla="*/ 8438 w 10000"/>
                <a:gd name="connsiteY43" fmla="*/ 8123 h 10000"/>
                <a:gd name="connsiteX44" fmla="*/ 9372 w 10000"/>
                <a:gd name="connsiteY44" fmla="*/ 8123 h 10000"/>
                <a:gd name="connsiteX45" fmla="*/ 10000 w 10000"/>
                <a:gd name="connsiteY45" fmla="*/ 7502 h 10000"/>
                <a:gd name="connsiteX46" fmla="*/ 10000 w 10000"/>
                <a:gd name="connsiteY46" fmla="*/ 4063 h 10000"/>
                <a:gd name="connsiteX47" fmla="*/ 9372 w 10000"/>
                <a:gd name="connsiteY47" fmla="*/ 3439 h 10000"/>
                <a:gd name="connsiteX48" fmla="*/ 6331 w 10000"/>
                <a:gd name="connsiteY48" fmla="*/ 5940 h 10000"/>
                <a:gd name="connsiteX49" fmla="*/ 6055 w 10000"/>
                <a:gd name="connsiteY49" fmla="*/ 6642 h 10000"/>
                <a:gd name="connsiteX50" fmla="*/ 5940 w 10000"/>
                <a:gd name="connsiteY50" fmla="*/ 6719 h 10000"/>
                <a:gd name="connsiteX51" fmla="*/ 5822 w 10000"/>
                <a:gd name="connsiteY51" fmla="*/ 6719 h 10000"/>
                <a:gd name="connsiteX52" fmla="*/ 5704 w 10000"/>
                <a:gd name="connsiteY52" fmla="*/ 6601 h 10000"/>
                <a:gd name="connsiteX53" fmla="*/ 5704 w 10000"/>
                <a:gd name="connsiteY53" fmla="*/ 6055 h 10000"/>
                <a:gd name="connsiteX54" fmla="*/ 5589 w 10000"/>
                <a:gd name="connsiteY54" fmla="*/ 5940 h 10000"/>
                <a:gd name="connsiteX55" fmla="*/ 5198 w 10000"/>
                <a:gd name="connsiteY55" fmla="*/ 5940 h 10000"/>
                <a:gd name="connsiteX56" fmla="*/ 5080 w 10000"/>
                <a:gd name="connsiteY56" fmla="*/ 5822 h 10000"/>
                <a:gd name="connsiteX57" fmla="*/ 5080 w 10000"/>
                <a:gd name="connsiteY57" fmla="*/ 4961 h 10000"/>
                <a:gd name="connsiteX58" fmla="*/ 5198 w 10000"/>
                <a:gd name="connsiteY58" fmla="*/ 4846 h 10000"/>
                <a:gd name="connsiteX59" fmla="*/ 6213 w 10000"/>
                <a:gd name="connsiteY59" fmla="*/ 4846 h 10000"/>
                <a:gd name="connsiteX60" fmla="*/ 6331 w 10000"/>
                <a:gd name="connsiteY60" fmla="*/ 4961 h 10000"/>
                <a:gd name="connsiteX61" fmla="*/ 6331 w 10000"/>
                <a:gd name="connsiteY61" fmla="*/ 5940 h 10000"/>
                <a:gd name="connsiteX62" fmla="*/ 8045 w 10000"/>
                <a:gd name="connsiteY62" fmla="*/ 5940 h 10000"/>
                <a:gd name="connsiteX63" fmla="*/ 7772 w 10000"/>
                <a:gd name="connsiteY63" fmla="*/ 6642 h 10000"/>
                <a:gd name="connsiteX64" fmla="*/ 7654 w 10000"/>
                <a:gd name="connsiteY64" fmla="*/ 6719 h 10000"/>
                <a:gd name="connsiteX65" fmla="*/ 7536 w 10000"/>
                <a:gd name="connsiteY65" fmla="*/ 6719 h 10000"/>
                <a:gd name="connsiteX66" fmla="*/ 7424 w 10000"/>
                <a:gd name="connsiteY66" fmla="*/ 6601 h 10000"/>
                <a:gd name="connsiteX67" fmla="*/ 7424 w 10000"/>
                <a:gd name="connsiteY67" fmla="*/ 6055 h 10000"/>
                <a:gd name="connsiteX68" fmla="*/ 7306 w 10000"/>
                <a:gd name="connsiteY68" fmla="*/ 5940 h 10000"/>
                <a:gd name="connsiteX69" fmla="*/ 6915 w 10000"/>
                <a:gd name="connsiteY69" fmla="*/ 5940 h 10000"/>
                <a:gd name="connsiteX70" fmla="*/ 6800 w 10000"/>
                <a:gd name="connsiteY70" fmla="*/ 5822 h 10000"/>
                <a:gd name="connsiteX71" fmla="*/ 6800 w 10000"/>
                <a:gd name="connsiteY71" fmla="*/ 4961 h 10000"/>
                <a:gd name="connsiteX72" fmla="*/ 6915 w 10000"/>
                <a:gd name="connsiteY72" fmla="*/ 4846 h 10000"/>
                <a:gd name="connsiteX73" fmla="*/ 7927 w 10000"/>
                <a:gd name="connsiteY73" fmla="*/ 4846 h 10000"/>
                <a:gd name="connsiteX74" fmla="*/ 8045 w 10000"/>
                <a:gd name="connsiteY74" fmla="*/ 4961 h 10000"/>
                <a:gd name="connsiteX75" fmla="*/ 8045 w 10000"/>
                <a:gd name="connsiteY75" fmla="*/ 5940 h 10000"/>
                <a:gd name="connsiteX0" fmla="*/ 1093 w 10000"/>
                <a:gd name="connsiteY0" fmla="*/ 2187 h 10000"/>
                <a:gd name="connsiteX1" fmla="*/ 1484 w 10000"/>
                <a:gd name="connsiteY1" fmla="*/ 2579 h 10000"/>
                <a:gd name="connsiteX2" fmla="*/ 1877 w 10000"/>
                <a:gd name="connsiteY2" fmla="*/ 2187 h 10000"/>
                <a:gd name="connsiteX3" fmla="*/ 1484 w 10000"/>
                <a:gd name="connsiteY3" fmla="*/ 1799 h 10000"/>
                <a:gd name="connsiteX4" fmla="*/ 1093 w 10000"/>
                <a:gd name="connsiteY4" fmla="*/ 2187 h 10000"/>
                <a:gd name="connsiteX5" fmla="*/ 4377 w 10000"/>
                <a:gd name="connsiteY5" fmla="*/ 2187 h 10000"/>
                <a:gd name="connsiteX6" fmla="*/ 3985 w 10000"/>
                <a:gd name="connsiteY6" fmla="*/ 1799 h 10000"/>
                <a:gd name="connsiteX7" fmla="*/ 3594 w 10000"/>
                <a:gd name="connsiteY7" fmla="*/ 2187 h 10000"/>
                <a:gd name="connsiteX8" fmla="*/ 3985 w 10000"/>
                <a:gd name="connsiteY8" fmla="*/ 2579 h 10000"/>
                <a:gd name="connsiteX9" fmla="*/ 4377 w 10000"/>
                <a:gd name="connsiteY9" fmla="*/ 2187 h 10000"/>
                <a:gd name="connsiteX10" fmla="*/ 2737 w 10000"/>
                <a:gd name="connsiteY10" fmla="*/ 1799 h 10000"/>
                <a:gd name="connsiteX11" fmla="*/ 2346 w 10000"/>
                <a:gd name="connsiteY11" fmla="*/ 2187 h 10000"/>
                <a:gd name="connsiteX12" fmla="*/ 2737 w 10000"/>
                <a:gd name="connsiteY12" fmla="*/ 2579 h 10000"/>
                <a:gd name="connsiteX13" fmla="*/ 3125 w 10000"/>
                <a:gd name="connsiteY13" fmla="*/ 2187 h 10000"/>
                <a:gd name="connsiteX14" fmla="*/ 2737 w 10000"/>
                <a:gd name="connsiteY14" fmla="*/ 1799 h 10000"/>
                <a:gd name="connsiteX15" fmla="*/ 2032 w 10000"/>
                <a:gd name="connsiteY15" fmla="*/ 4846 h 10000"/>
                <a:gd name="connsiteX16" fmla="*/ 1407 w 10000"/>
                <a:gd name="connsiteY16" fmla="*/ 5471 h 10000"/>
                <a:gd name="connsiteX17" fmla="*/ 2032 w 10000"/>
                <a:gd name="connsiteY17" fmla="*/ 6095 h 10000"/>
                <a:gd name="connsiteX18" fmla="*/ 2656 w 10000"/>
                <a:gd name="connsiteY18" fmla="*/ 5471 h 10000"/>
                <a:gd name="connsiteX19" fmla="*/ 2032 w 10000"/>
                <a:gd name="connsiteY19" fmla="*/ 4846 h 10000"/>
                <a:gd name="connsiteX20" fmla="*/ 2032 w 10000"/>
                <a:gd name="connsiteY20" fmla="*/ 5781 h 10000"/>
                <a:gd name="connsiteX21" fmla="*/ 1718 w 10000"/>
                <a:gd name="connsiteY21" fmla="*/ 5471 h 10000"/>
                <a:gd name="connsiteX22" fmla="*/ 2032 w 10000"/>
                <a:gd name="connsiteY22" fmla="*/ 5157 h 10000"/>
                <a:gd name="connsiteX23" fmla="*/ 2346 w 10000"/>
                <a:gd name="connsiteY23" fmla="*/ 5471 h 10000"/>
                <a:gd name="connsiteX24" fmla="*/ 2032 w 10000"/>
                <a:gd name="connsiteY24" fmla="*/ 5781 h 10000"/>
                <a:gd name="connsiteX25" fmla="*/ 9372 w 10000"/>
                <a:gd name="connsiteY25" fmla="*/ 3439 h 10000"/>
                <a:gd name="connsiteX26" fmla="*/ 4961 w 10000"/>
                <a:gd name="connsiteY26" fmla="*/ 3439 h 10000"/>
                <a:gd name="connsiteX27" fmla="*/ 5471 w 10000"/>
                <a:gd name="connsiteY27" fmla="*/ 2187 h 10000"/>
                <a:gd name="connsiteX28" fmla="*/ 2737 w 10000"/>
                <a:gd name="connsiteY28" fmla="*/ 0 h 10000"/>
                <a:gd name="connsiteX29" fmla="*/ 0 w 10000"/>
                <a:gd name="connsiteY29" fmla="*/ 2187 h 10000"/>
                <a:gd name="connsiteX30" fmla="*/ 2656 w 10000"/>
                <a:gd name="connsiteY30" fmla="*/ 4377 h 10000"/>
                <a:gd name="connsiteX31" fmla="*/ 2656 w 10000"/>
                <a:gd name="connsiteY31" fmla="*/ 4063 h 10000"/>
                <a:gd name="connsiteX32" fmla="*/ 314 w 10000"/>
                <a:gd name="connsiteY32" fmla="*/ 2187 h 10000"/>
                <a:gd name="connsiteX33" fmla="*/ 2737 w 10000"/>
                <a:gd name="connsiteY33" fmla="*/ 314 h 10000"/>
                <a:gd name="connsiteX34" fmla="*/ 4532 w 10000"/>
                <a:gd name="connsiteY34" fmla="*/ 3439 h 10000"/>
                <a:gd name="connsiteX35" fmla="*/ 3749 w 10000"/>
                <a:gd name="connsiteY35" fmla="*/ 3439 h 10000"/>
                <a:gd name="connsiteX36" fmla="*/ 3125 w 10000"/>
                <a:gd name="connsiteY36" fmla="*/ 4063 h 10000"/>
                <a:gd name="connsiteX37" fmla="*/ 3125 w 10000"/>
                <a:gd name="connsiteY37" fmla="*/ 7502 h 10000"/>
                <a:gd name="connsiteX38" fmla="*/ 3749 w 10000"/>
                <a:gd name="connsiteY38" fmla="*/ 8123 h 10000"/>
                <a:gd name="connsiteX39" fmla="*/ 6250 w 10000"/>
                <a:gd name="connsiteY39" fmla="*/ 8123 h 10000"/>
                <a:gd name="connsiteX40" fmla="*/ 8123 w 10000"/>
                <a:gd name="connsiteY40" fmla="*/ 10000 h 10000"/>
                <a:gd name="connsiteX41" fmla="*/ 8123 w 10000"/>
                <a:gd name="connsiteY41" fmla="*/ 8438 h 10000"/>
                <a:gd name="connsiteX42" fmla="*/ 8438 w 10000"/>
                <a:gd name="connsiteY42" fmla="*/ 8123 h 10000"/>
                <a:gd name="connsiteX43" fmla="*/ 9372 w 10000"/>
                <a:gd name="connsiteY43" fmla="*/ 8123 h 10000"/>
                <a:gd name="connsiteX44" fmla="*/ 10000 w 10000"/>
                <a:gd name="connsiteY44" fmla="*/ 7502 h 10000"/>
                <a:gd name="connsiteX45" fmla="*/ 10000 w 10000"/>
                <a:gd name="connsiteY45" fmla="*/ 4063 h 10000"/>
                <a:gd name="connsiteX46" fmla="*/ 9372 w 10000"/>
                <a:gd name="connsiteY46" fmla="*/ 3439 h 10000"/>
                <a:gd name="connsiteX47" fmla="*/ 6331 w 10000"/>
                <a:gd name="connsiteY47" fmla="*/ 5940 h 10000"/>
                <a:gd name="connsiteX48" fmla="*/ 6055 w 10000"/>
                <a:gd name="connsiteY48" fmla="*/ 6642 h 10000"/>
                <a:gd name="connsiteX49" fmla="*/ 5940 w 10000"/>
                <a:gd name="connsiteY49" fmla="*/ 6719 h 10000"/>
                <a:gd name="connsiteX50" fmla="*/ 5822 w 10000"/>
                <a:gd name="connsiteY50" fmla="*/ 6719 h 10000"/>
                <a:gd name="connsiteX51" fmla="*/ 5704 w 10000"/>
                <a:gd name="connsiteY51" fmla="*/ 6601 h 10000"/>
                <a:gd name="connsiteX52" fmla="*/ 5704 w 10000"/>
                <a:gd name="connsiteY52" fmla="*/ 6055 h 10000"/>
                <a:gd name="connsiteX53" fmla="*/ 5589 w 10000"/>
                <a:gd name="connsiteY53" fmla="*/ 5940 h 10000"/>
                <a:gd name="connsiteX54" fmla="*/ 5198 w 10000"/>
                <a:gd name="connsiteY54" fmla="*/ 5940 h 10000"/>
                <a:gd name="connsiteX55" fmla="*/ 5080 w 10000"/>
                <a:gd name="connsiteY55" fmla="*/ 5822 h 10000"/>
                <a:gd name="connsiteX56" fmla="*/ 5080 w 10000"/>
                <a:gd name="connsiteY56" fmla="*/ 4961 h 10000"/>
                <a:gd name="connsiteX57" fmla="*/ 5198 w 10000"/>
                <a:gd name="connsiteY57" fmla="*/ 4846 h 10000"/>
                <a:gd name="connsiteX58" fmla="*/ 6213 w 10000"/>
                <a:gd name="connsiteY58" fmla="*/ 4846 h 10000"/>
                <a:gd name="connsiteX59" fmla="*/ 6331 w 10000"/>
                <a:gd name="connsiteY59" fmla="*/ 4961 h 10000"/>
                <a:gd name="connsiteX60" fmla="*/ 6331 w 10000"/>
                <a:gd name="connsiteY60" fmla="*/ 5940 h 10000"/>
                <a:gd name="connsiteX61" fmla="*/ 8045 w 10000"/>
                <a:gd name="connsiteY61" fmla="*/ 5940 h 10000"/>
                <a:gd name="connsiteX62" fmla="*/ 7772 w 10000"/>
                <a:gd name="connsiteY62" fmla="*/ 6642 h 10000"/>
                <a:gd name="connsiteX63" fmla="*/ 7654 w 10000"/>
                <a:gd name="connsiteY63" fmla="*/ 6719 h 10000"/>
                <a:gd name="connsiteX64" fmla="*/ 7536 w 10000"/>
                <a:gd name="connsiteY64" fmla="*/ 6719 h 10000"/>
                <a:gd name="connsiteX65" fmla="*/ 7424 w 10000"/>
                <a:gd name="connsiteY65" fmla="*/ 6601 h 10000"/>
                <a:gd name="connsiteX66" fmla="*/ 7424 w 10000"/>
                <a:gd name="connsiteY66" fmla="*/ 6055 h 10000"/>
                <a:gd name="connsiteX67" fmla="*/ 7306 w 10000"/>
                <a:gd name="connsiteY67" fmla="*/ 5940 h 10000"/>
                <a:gd name="connsiteX68" fmla="*/ 6915 w 10000"/>
                <a:gd name="connsiteY68" fmla="*/ 5940 h 10000"/>
                <a:gd name="connsiteX69" fmla="*/ 6800 w 10000"/>
                <a:gd name="connsiteY69" fmla="*/ 5822 h 10000"/>
                <a:gd name="connsiteX70" fmla="*/ 6800 w 10000"/>
                <a:gd name="connsiteY70" fmla="*/ 4961 h 10000"/>
                <a:gd name="connsiteX71" fmla="*/ 6915 w 10000"/>
                <a:gd name="connsiteY71" fmla="*/ 4846 h 10000"/>
                <a:gd name="connsiteX72" fmla="*/ 7927 w 10000"/>
                <a:gd name="connsiteY72" fmla="*/ 4846 h 10000"/>
                <a:gd name="connsiteX73" fmla="*/ 8045 w 10000"/>
                <a:gd name="connsiteY73" fmla="*/ 4961 h 10000"/>
                <a:gd name="connsiteX74" fmla="*/ 8045 w 10000"/>
                <a:gd name="connsiteY74" fmla="*/ 5940 h 10000"/>
                <a:gd name="connsiteX0" fmla="*/ 1093 w 10000"/>
                <a:gd name="connsiteY0" fmla="*/ 2187 h 10000"/>
                <a:gd name="connsiteX1" fmla="*/ 1484 w 10000"/>
                <a:gd name="connsiteY1" fmla="*/ 2579 h 10000"/>
                <a:gd name="connsiteX2" fmla="*/ 1877 w 10000"/>
                <a:gd name="connsiteY2" fmla="*/ 2187 h 10000"/>
                <a:gd name="connsiteX3" fmla="*/ 1484 w 10000"/>
                <a:gd name="connsiteY3" fmla="*/ 1799 h 10000"/>
                <a:gd name="connsiteX4" fmla="*/ 1093 w 10000"/>
                <a:gd name="connsiteY4" fmla="*/ 2187 h 10000"/>
                <a:gd name="connsiteX5" fmla="*/ 4377 w 10000"/>
                <a:gd name="connsiteY5" fmla="*/ 2187 h 10000"/>
                <a:gd name="connsiteX6" fmla="*/ 3985 w 10000"/>
                <a:gd name="connsiteY6" fmla="*/ 1799 h 10000"/>
                <a:gd name="connsiteX7" fmla="*/ 3985 w 10000"/>
                <a:gd name="connsiteY7" fmla="*/ 2579 h 10000"/>
                <a:gd name="connsiteX8" fmla="*/ 4377 w 10000"/>
                <a:gd name="connsiteY8" fmla="*/ 2187 h 10000"/>
                <a:gd name="connsiteX9" fmla="*/ 2737 w 10000"/>
                <a:gd name="connsiteY9" fmla="*/ 1799 h 10000"/>
                <a:gd name="connsiteX10" fmla="*/ 2346 w 10000"/>
                <a:gd name="connsiteY10" fmla="*/ 2187 h 10000"/>
                <a:gd name="connsiteX11" fmla="*/ 2737 w 10000"/>
                <a:gd name="connsiteY11" fmla="*/ 2579 h 10000"/>
                <a:gd name="connsiteX12" fmla="*/ 3125 w 10000"/>
                <a:gd name="connsiteY12" fmla="*/ 2187 h 10000"/>
                <a:gd name="connsiteX13" fmla="*/ 2737 w 10000"/>
                <a:gd name="connsiteY13" fmla="*/ 1799 h 10000"/>
                <a:gd name="connsiteX14" fmla="*/ 2032 w 10000"/>
                <a:gd name="connsiteY14" fmla="*/ 4846 h 10000"/>
                <a:gd name="connsiteX15" fmla="*/ 1407 w 10000"/>
                <a:gd name="connsiteY15" fmla="*/ 5471 h 10000"/>
                <a:gd name="connsiteX16" fmla="*/ 2032 w 10000"/>
                <a:gd name="connsiteY16" fmla="*/ 6095 h 10000"/>
                <a:gd name="connsiteX17" fmla="*/ 2656 w 10000"/>
                <a:gd name="connsiteY17" fmla="*/ 5471 h 10000"/>
                <a:gd name="connsiteX18" fmla="*/ 2032 w 10000"/>
                <a:gd name="connsiteY18" fmla="*/ 4846 h 10000"/>
                <a:gd name="connsiteX19" fmla="*/ 2032 w 10000"/>
                <a:gd name="connsiteY19" fmla="*/ 5781 h 10000"/>
                <a:gd name="connsiteX20" fmla="*/ 1718 w 10000"/>
                <a:gd name="connsiteY20" fmla="*/ 5471 h 10000"/>
                <a:gd name="connsiteX21" fmla="*/ 2032 w 10000"/>
                <a:gd name="connsiteY21" fmla="*/ 5157 h 10000"/>
                <a:gd name="connsiteX22" fmla="*/ 2346 w 10000"/>
                <a:gd name="connsiteY22" fmla="*/ 5471 h 10000"/>
                <a:gd name="connsiteX23" fmla="*/ 2032 w 10000"/>
                <a:gd name="connsiteY23" fmla="*/ 5781 h 10000"/>
                <a:gd name="connsiteX24" fmla="*/ 9372 w 10000"/>
                <a:gd name="connsiteY24" fmla="*/ 3439 h 10000"/>
                <a:gd name="connsiteX25" fmla="*/ 4961 w 10000"/>
                <a:gd name="connsiteY25" fmla="*/ 3439 h 10000"/>
                <a:gd name="connsiteX26" fmla="*/ 5471 w 10000"/>
                <a:gd name="connsiteY26" fmla="*/ 2187 h 10000"/>
                <a:gd name="connsiteX27" fmla="*/ 2737 w 10000"/>
                <a:gd name="connsiteY27" fmla="*/ 0 h 10000"/>
                <a:gd name="connsiteX28" fmla="*/ 0 w 10000"/>
                <a:gd name="connsiteY28" fmla="*/ 2187 h 10000"/>
                <a:gd name="connsiteX29" fmla="*/ 2656 w 10000"/>
                <a:gd name="connsiteY29" fmla="*/ 4377 h 10000"/>
                <a:gd name="connsiteX30" fmla="*/ 2656 w 10000"/>
                <a:gd name="connsiteY30" fmla="*/ 4063 h 10000"/>
                <a:gd name="connsiteX31" fmla="*/ 314 w 10000"/>
                <a:gd name="connsiteY31" fmla="*/ 2187 h 10000"/>
                <a:gd name="connsiteX32" fmla="*/ 2737 w 10000"/>
                <a:gd name="connsiteY32" fmla="*/ 314 h 10000"/>
                <a:gd name="connsiteX33" fmla="*/ 4532 w 10000"/>
                <a:gd name="connsiteY33" fmla="*/ 3439 h 10000"/>
                <a:gd name="connsiteX34" fmla="*/ 3749 w 10000"/>
                <a:gd name="connsiteY34" fmla="*/ 3439 h 10000"/>
                <a:gd name="connsiteX35" fmla="*/ 3125 w 10000"/>
                <a:gd name="connsiteY35" fmla="*/ 4063 h 10000"/>
                <a:gd name="connsiteX36" fmla="*/ 3125 w 10000"/>
                <a:gd name="connsiteY36" fmla="*/ 7502 h 10000"/>
                <a:gd name="connsiteX37" fmla="*/ 3749 w 10000"/>
                <a:gd name="connsiteY37" fmla="*/ 8123 h 10000"/>
                <a:gd name="connsiteX38" fmla="*/ 6250 w 10000"/>
                <a:gd name="connsiteY38" fmla="*/ 8123 h 10000"/>
                <a:gd name="connsiteX39" fmla="*/ 8123 w 10000"/>
                <a:gd name="connsiteY39" fmla="*/ 10000 h 10000"/>
                <a:gd name="connsiteX40" fmla="*/ 8123 w 10000"/>
                <a:gd name="connsiteY40" fmla="*/ 8438 h 10000"/>
                <a:gd name="connsiteX41" fmla="*/ 8438 w 10000"/>
                <a:gd name="connsiteY41" fmla="*/ 8123 h 10000"/>
                <a:gd name="connsiteX42" fmla="*/ 9372 w 10000"/>
                <a:gd name="connsiteY42" fmla="*/ 8123 h 10000"/>
                <a:gd name="connsiteX43" fmla="*/ 10000 w 10000"/>
                <a:gd name="connsiteY43" fmla="*/ 7502 h 10000"/>
                <a:gd name="connsiteX44" fmla="*/ 10000 w 10000"/>
                <a:gd name="connsiteY44" fmla="*/ 4063 h 10000"/>
                <a:gd name="connsiteX45" fmla="*/ 9372 w 10000"/>
                <a:gd name="connsiteY45" fmla="*/ 3439 h 10000"/>
                <a:gd name="connsiteX46" fmla="*/ 6331 w 10000"/>
                <a:gd name="connsiteY46" fmla="*/ 5940 h 10000"/>
                <a:gd name="connsiteX47" fmla="*/ 6055 w 10000"/>
                <a:gd name="connsiteY47" fmla="*/ 6642 h 10000"/>
                <a:gd name="connsiteX48" fmla="*/ 5940 w 10000"/>
                <a:gd name="connsiteY48" fmla="*/ 6719 h 10000"/>
                <a:gd name="connsiteX49" fmla="*/ 5822 w 10000"/>
                <a:gd name="connsiteY49" fmla="*/ 6719 h 10000"/>
                <a:gd name="connsiteX50" fmla="*/ 5704 w 10000"/>
                <a:gd name="connsiteY50" fmla="*/ 6601 h 10000"/>
                <a:gd name="connsiteX51" fmla="*/ 5704 w 10000"/>
                <a:gd name="connsiteY51" fmla="*/ 6055 h 10000"/>
                <a:gd name="connsiteX52" fmla="*/ 5589 w 10000"/>
                <a:gd name="connsiteY52" fmla="*/ 5940 h 10000"/>
                <a:gd name="connsiteX53" fmla="*/ 5198 w 10000"/>
                <a:gd name="connsiteY53" fmla="*/ 5940 h 10000"/>
                <a:gd name="connsiteX54" fmla="*/ 5080 w 10000"/>
                <a:gd name="connsiteY54" fmla="*/ 5822 h 10000"/>
                <a:gd name="connsiteX55" fmla="*/ 5080 w 10000"/>
                <a:gd name="connsiteY55" fmla="*/ 4961 h 10000"/>
                <a:gd name="connsiteX56" fmla="*/ 5198 w 10000"/>
                <a:gd name="connsiteY56" fmla="*/ 4846 h 10000"/>
                <a:gd name="connsiteX57" fmla="*/ 6213 w 10000"/>
                <a:gd name="connsiteY57" fmla="*/ 4846 h 10000"/>
                <a:gd name="connsiteX58" fmla="*/ 6331 w 10000"/>
                <a:gd name="connsiteY58" fmla="*/ 4961 h 10000"/>
                <a:gd name="connsiteX59" fmla="*/ 6331 w 10000"/>
                <a:gd name="connsiteY59" fmla="*/ 5940 h 10000"/>
                <a:gd name="connsiteX60" fmla="*/ 8045 w 10000"/>
                <a:gd name="connsiteY60" fmla="*/ 5940 h 10000"/>
                <a:gd name="connsiteX61" fmla="*/ 7772 w 10000"/>
                <a:gd name="connsiteY61" fmla="*/ 6642 h 10000"/>
                <a:gd name="connsiteX62" fmla="*/ 7654 w 10000"/>
                <a:gd name="connsiteY62" fmla="*/ 6719 h 10000"/>
                <a:gd name="connsiteX63" fmla="*/ 7536 w 10000"/>
                <a:gd name="connsiteY63" fmla="*/ 6719 h 10000"/>
                <a:gd name="connsiteX64" fmla="*/ 7424 w 10000"/>
                <a:gd name="connsiteY64" fmla="*/ 6601 h 10000"/>
                <a:gd name="connsiteX65" fmla="*/ 7424 w 10000"/>
                <a:gd name="connsiteY65" fmla="*/ 6055 h 10000"/>
                <a:gd name="connsiteX66" fmla="*/ 7306 w 10000"/>
                <a:gd name="connsiteY66" fmla="*/ 5940 h 10000"/>
                <a:gd name="connsiteX67" fmla="*/ 6915 w 10000"/>
                <a:gd name="connsiteY67" fmla="*/ 5940 h 10000"/>
                <a:gd name="connsiteX68" fmla="*/ 6800 w 10000"/>
                <a:gd name="connsiteY68" fmla="*/ 5822 h 10000"/>
                <a:gd name="connsiteX69" fmla="*/ 6800 w 10000"/>
                <a:gd name="connsiteY69" fmla="*/ 4961 h 10000"/>
                <a:gd name="connsiteX70" fmla="*/ 6915 w 10000"/>
                <a:gd name="connsiteY70" fmla="*/ 4846 h 10000"/>
                <a:gd name="connsiteX71" fmla="*/ 7927 w 10000"/>
                <a:gd name="connsiteY71" fmla="*/ 4846 h 10000"/>
                <a:gd name="connsiteX72" fmla="*/ 8045 w 10000"/>
                <a:gd name="connsiteY72" fmla="*/ 4961 h 10000"/>
                <a:gd name="connsiteX73" fmla="*/ 8045 w 10000"/>
                <a:gd name="connsiteY73" fmla="*/ 5940 h 10000"/>
                <a:gd name="connsiteX0" fmla="*/ 1093 w 10000"/>
                <a:gd name="connsiteY0" fmla="*/ 2187 h 10000"/>
                <a:gd name="connsiteX1" fmla="*/ 1484 w 10000"/>
                <a:gd name="connsiteY1" fmla="*/ 2579 h 10000"/>
                <a:gd name="connsiteX2" fmla="*/ 1877 w 10000"/>
                <a:gd name="connsiteY2" fmla="*/ 2187 h 10000"/>
                <a:gd name="connsiteX3" fmla="*/ 1484 w 10000"/>
                <a:gd name="connsiteY3" fmla="*/ 1799 h 10000"/>
                <a:gd name="connsiteX4" fmla="*/ 1093 w 10000"/>
                <a:gd name="connsiteY4" fmla="*/ 2187 h 10000"/>
                <a:gd name="connsiteX5" fmla="*/ 4377 w 10000"/>
                <a:gd name="connsiteY5" fmla="*/ 2187 h 10000"/>
                <a:gd name="connsiteX6" fmla="*/ 3985 w 10000"/>
                <a:gd name="connsiteY6" fmla="*/ 1799 h 10000"/>
                <a:gd name="connsiteX7" fmla="*/ 3985 w 10000"/>
                <a:gd name="connsiteY7" fmla="*/ 2579 h 10000"/>
                <a:gd name="connsiteX8" fmla="*/ 4377 w 10000"/>
                <a:gd name="connsiteY8" fmla="*/ 2187 h 10000"/>
                <a:gd name="connsiteX9" fmla="*/ 2737 w 10000"/>
                <a:gd name="connsiteY9" fmla="*/ 1799 h 10000"/>
                <a:gd name="connsiteX10" fmla="*/ 2346 w 10000"/>
                <a:gd name="connsiteY10" fmla="*/ 2187 h 10000"/>
                <a:gd name="connsiteX11" fmla="*/ 2737 w 10000"/>
                <a:gd name="connsiteY11" fmla="*/ 2579 h 10000"/>
                <a:gd name="connsiteX12" fmla="*/ 3125 w 10000"/>
                <a:gd name="connsiteY12" fmla="*/ 2187 h 10000"/>
                <a:gd name="connsiteX13" fmla="*/ 2737 w 10000"/>
                <a:gd name="connsiteY13" fmla="*/ 1799 h 10000"/>
                <a:gd name="connsiteX14" fmla="*/ 2032 w 10000"/>
                <a:gd name="connsiteY14" fmla="*/ 4846 h 10000"/>
                <a:gd name="connsiteX15" fmla="*/ 1407 w 10000"/>
                <a:gd name="connsiteY15" fmla="*/ 5471 h 10000"/>
                <a:gd name="connsiteX16" fmla="*/ 2032 w 10000"/>
                <a:gd name="connsiteY16" fmla="*/ 6095 h 10000"/>
                <a:gd name="connsiteX17" fmla="*/ 2656 w 10000"/>
                <a:gd name="connsiteY17" fmla="*/ 5471 h 10000"/>
                <a:gd name="connsiteX18" fmla="*/ 2032 w 10000"/>
                <a:gd name="connsiteY18" fmla="*/ 4846 h 10000"/>
                <a:gd name="connsiteX19" fmla="*/ 2032 w 10000"/>
                <a:gd name="connsiteY19" fmla="*/ 5781 h 10000"/>
                <a:gd name="connsiteX20" fmla="*/ 1718 w 10000"/>
                <a:gd name="connsiteY20" fmla="*/ 5471 h 10000"/>
                <a:gd name="connsiteX21" fmla="*/ 2032 w 10000"/>
                <a:gd name="connsiteY21" fmla="*/ 5157 h 10000"/>
                <a:gd name="connsiteX22" fmla="*/ 2346 w 10000"/>
                <a:gd name="connsiteY22" fmla="*/ 5471 h 10000"/>
                <a:gd name="connsiteX23" fmla="*/ 2032 w 10000"/>
                <a:gd name="connsiteY23" fmla="*/ 5781 h 10000"/>
                <a:gd name="connsiteX24" fmla="*/ 9372 w 10000"/>
                <a:gd name="connsiteY24" fmla="*/ 3439 h 10000"/>
                <a:gd name="connsiteX25" fmla="*/ 4961 w 10000"/>
                <a:gd name="connsiteY25" fmla="*/ 3439 h 10000"/>
                <a:gd name="connsiteX26" fmla="*/ 5471 w 10000"/>
                <a:gd name="connsiteY26" fmla="*/ 2187 h 10000"/>
                <a:gd name="connsiteX27" fmla="*/ 2737 w 10000"/>
                <a:gd name="connsiteY27" fmla="*/ 0 h 10000"/>
                <a:gd name="connsiteX28" fmla="*/ 0 w 10000"/>
                <a:gd name="connsiteY28" fmla="*/ 2187 h 10000"/>
                <a:gd name="connsiteX29" fmla="*/ 2656 w 10000"/>
                <a:gd name="connsiteY29" fmla="*/ 4377 h 10000"/>
                <a:gd name="connsiteX30" fmla="*/ 2656 w 10000"/>
                <a:gd name="connsiteY30" fmla="*/ 4063 h 10000"/>
                <a:gd name="connsiteX31" fmla="*/ 314 w 10000"/>
                <a:gd name="connsiteY31" fmla="*/ 2187 h 10000"/>
                <a:gd name="connsiteX32" fmla="*/ 4532 w 10000"/>
                <a:gd name="connsiteY32" fmla="*/ 3439 h 10000"/>
                <a:gd name="connsiteX33" fmla="*/ 3749 w 10000"/>
                <a:gd name="connsiteY33" fmla="*/ 3439 h 10000"/>
                <a:gd name="connsiteX34" fmla="*/ 3125 w 10000"/>
                <a:gd name="connsiteY34" fmla="*/ 4063 h 10000"/>
                <a:gd name="connsiteX35" fmla="*/ 3125 w 10000"/>
                <a:gd name="connsiteY35" fmla="*/ 7502 h 10000"/>
                <a:gd name="connsiteX36" fmla="*/ 3749 w 10000"/>
                <a:gd name="connsiteY36" fmla="*/ 8123 h 10000"/>
                <a:gd name="connsiteX37" fmla="*/ 6250 w 10000"/>
                <a:gd name="connsiteY37" fmla="*/ 8123 h 10000"/>
                <a:gd name="connsiteX38" fmla="*/ 8123 w 10000"/>
                <a:gd name="connsiteY38" fmla="*/ 10000 h 10000"/>
                <a:gd name="connsiteX39" fmla="*/ 8123 w 10000"/>
                <a:gd name="connsiteY39" fmla="*/ 8438 h 10000"/>
                <a:gd name="connsiteX40" fmla="*/ 8438 w 10000"/>
                <a:gd name="connsiteY40" fmla="*/ 8123 h 10000"/>
                <a:gd name="connsiteX41" fmla="*/ 9372 w 10000"/>
                <a:gd name="connsiteY41" fmla="*/ 8123 h 10000"/>
                <a:gd name="connsiteX42" fmla="*/ 10000 w 10000"/>
                <a:gd name="connsiteY42" fmla="*/ 7502 h 10000"/>
                <a:gd name="connsiteX43" fmla="*/ 10000 w 10000"/>
                <a:gd name="connsiteY43" fmla="*/ 4063 h 10000"/>
                <a:gd name="connsiteX44" fmla="*/ 9372 w 10000"/>
                <a:gd name="connsiteY44" fmla="*/ 3439 h 10000"/>
                <a:gd name="connsiteX45" fmla="*/ 6331 w 10000"/>
                <a:gd name="connsiteY45" fmla="*/ 5940 h 10000"/>
                <a:gd name="connsiteX46" fmla="*/ 6055 w 10000"/>
                <a:gd name="connsiteY46" fmla="*/ 6642 h 10000"/>
                <a:gd name="connsiteX47" fmla="*/ 5940 w 10000"/>
                <a:gd name="connsiteY47" fmla="*/ 6719 h 10000"/>
                <a:gd name="connsiteX48" fmla="*/ 5822 w 10000"/>
                <a:gd name="connsiteY48" fmla="*/ 6719 h 10000"/>
                <a:gd name="connsiteX49" fmla="*/ 5704 w 10000"/>
                <a:gd name="connsiteY49" fmla="*/ 6601 h 10000"/>
                <a:gd name="connsiteX50" fmla="*/ 5704 w 10000"/>
                <a:gd name="connsiteY50" fmla="*/ 6055 h 10000"/>
                <a:gd name="connsiteX51" fmla="*/ 5589 w 10000"/>
                <a:gd name="connsiteY51" fmla="*/ 5940 h 10000"/>
                <a:gd name="connsiteX52" fmla="*/ 5198 w 10000"/>
                <a:gd name="connsiteY52" fmla="*/ 5940 h 10000"/>
                <a:gd name="connsiteX53" fmla="*/ 5080 w 10000"/>
                <a:gd name="connsiteY53" fmla="*/ 5822 h 10000"/>
                <a:gd name="connsiteX54" fmla="*/ 5080 w 10000"/>
                <a:gd name="connsiteY54" fmla="*/ 4961 h 10000"/>
                <a:gd name="connsiteX55" fmla="*/ 5198 w 10000"/>
                <a:gd name="connsiteY55" fmla="*/ 4846 h 10000"/>
                <a:gd name="connsiteX56" fmla="*/ 6213 w 10000"/>
                <a:gd name="connsiteY56" fmla="*/ 4846 h 10000"/>
                <a:gd name="connsiteX57" fmla="*/ 6331 w 10000"/>
                <a:gd name="connsiteY57" fmla="*/ 4961 h 10000"/>
                <a:gd name="connsiteX58" fmla="*/ 6331 w 10000"/>
                <a:gd name="connsiteY58" fmla="*/ 5940 h 10000"/>
                <a:gd name="connsiteX59" fmla="*/ 8045 w 10000"/>
                <a:gd name="connsiteY59" fmla="*/ 5940 h 10000"/>
                <a:gd name="connsiteX60" fmla="*/ 7772 w 10000"/>
                <a:gd name="connsiteY60" fmla="*/ 6642 h 10000"/>
                <a:gd name="connsiteX61" fmla="*/ 7654 w 10000"/>
                <a:gd name="connsiteY61" fmla="*/ 6719 h 10000"/>
                <a:gd name="connsiteX62" fmla="*/ 7536 w 10000"/>
                <a:gd name="connsiteY62" fmla="*/ 6719 h 10000"/>
                <a:gd name="connsiteX63" fmla="*/ 7424 w 10000"/>
                <a:gd name="connsiteY63" fmla="*/ 6601 h 10000"/>
                <a:gd name="connsiteX64" fmla="*/ 7424 w 10000"/>
                <a:gd name="connsiteY64" fmla="*/ 6055 h 10000"/>
                <a:gd name="connsiteX65" fmla="*/ 7306 w 10000"/>
                <a:gd name="connsiteY65" fmla="*/ 5940 h 10000"/>
                <a:gd name="connsiteX66" fmla="*/ 6915 w 10000"/>
                <a:gd name="connsiteY66" fmla="*/ 5940 h 10000"/>
                <a:gd name="connsiteX67" fmla="*/ 6800 w 10000"/>
                <a:gd name="connsiteY67" fmla="*/ 5822 h 10000"/>
                <a:gd name="connsiteX68" fmla="*/ 6800 w 10000"/>
                <a:gd name="connsiteY68" fmla="*/ 4961 h 10000"/>
                <a:gd name="connsiteX69" fmla="*/ 6915 w 10000"/>
                <a:gd name="connsiteY69" fmla="*/ 4846 h 10000"/>
                <a:gd name="connsiteX70" fmla="*/ 7927 w 10000"/>
                <a:gd name="connsiteY70" fmla="*/ 4846 h 10000"/>
                <a:gd name="connsiteX71" fmla="*/ 8045 w 10000"/>
                <a:gd name="connsiteY71" fmla="*/ 4961 h 10000"/>
                <a:gd name="connsiteX72" fmla="*/ 8045 w 10000"/>
                <a:gd name="connsiteY72" fmla="*/ 5940 h 10000"/>
                <a:gd name="connsiteX0" fmla="*/ 1174 w 10081"/>
                <a:gd name="connsiteY0" fmla="*/ 400 h 8213"/>
                <a:gd name="connsiteX1" fmla="*/ 1565 w 10081"/>
                <a:gd name="connsiteY1" fmla="*/ 792 h 8213"/>
                <a:gd name="connsiteX2" fmla="*/ 1958 w 10081"/>
                <a:gd name="connsiteY2" fmla="*/ 400 h 8213"/>
                <a:gd name="connsiteX3" fmla="*/ 1565 w 10081"/>
                <a:gd name="connsiteY3" fmla="*/ 12 h 8213"/>
                <a:gd name="connsiteX4" fmla="*/ 1174 w 10081"/>
                <a:gd name="connsiteY4" fmla="*/ 400 h 8213"/>
                <a:gd name="connsiteX5" fmla="*/ 4458 w 10081"/>
                <a:gd name="connsiteY5" fmla="*/ 400 h 8213"/>
                <a:gd name="connsiteX6" fmla="*/ 4066 w 10081"/>
                <a:gd name="connsiteY6" fmla="*/ 12 h 8213"/>
                <a:gd name="connsiteX7" fmla="*/ 4066 w 10081"/>
                <a:gd name="connsiteY7" fmla="*/ 792 h 8213"/>
                <a:gd name="connsiteX8" fmla="*/ 4458 w 10081"/>
                <a:gd name="connsiteY8" fmla="*/ 400 h 8213"/>
                <a:gd name="connsiteX9" fmla="*/ 2818 w 10081"/>
                <a:gd name="connsiteY9" fmla="*/ 12 h 8213"/>
                <a:gd name="connsiteX10" fmla="*/ 2427 w 10081"/>
                <a:gd name="connsiteY10" fmla="*/ 400 h 8213"/>
                <a:gd name="connsiteX11" fmla="*/ 2818 w 10081"/>
                <a:gd name="connsiteY11" fmla="*/ 792 h 8213"/>
                <a:gd name="connsiteX12" fmla="*/ 3206 w 10081"/>
                <a:gd name="connsiteY12" fmla="*/ 400 h 8213"/>
                <a:gd name="connsiteX13" fmla="*/ 2818 w 10081"/>
                <a:gd name="connsiteY13" fmla="*/ 12 h 8213"/>
                <a:gd name="connsiteX14" fmla="*/ 2113 w 10081"/>
                <a:gd name="connsiteY14" fmla="*/ 3059 h 8213"/>
                <a:gd name="connsiteX15" fmla="*/ 1488 w 10081"/>
                <a:gd name="connsiteY15" fmla="*/ 3684 h 8213"/>
                <a:gd name="connsiteX16" fmla="*/ 2113 w 10081"/>
                <a:gd name="connsiteY16" fmla="*/ 4308 h 8213"/>
                <a:gd name="connsiteX17" fmla="*/ 2737 w 10081"/>
                <a:gd name="connsiteY17" fmla="*/ 3684 h 8213"/>
                <a:gd name="connsiteX18" fmla="*/ 2113 w 10081"/>
                <a:gd name="connsiteY18" fmla="*/ 3059 h 8213"/>
                <a:gd name="connsiteX19" fmla="*/ 2113 w 10081"/>
                <a:gd name="connsiteY19" fmla="*/ 3994 h 8213"/>
                <a:gd name="connsiteX20" fmla="*/ 1799 w 10081"/>
                <a:gd name="connsiteY20" fmla="*/ 3684 h 8213"/>
                <a:gd name="connsiteX21" fmla="*/ 2113 w 10081"/>
                <a:gd name="connsiteY21" fmla="*/ 3370 h 8213"/>
                <a:gd name="connsiteX22" fmla="*/ 2427 w 10081"/>
                <a:gd name="connsiteY22" fmla="*/ 3684 h 8213"/>
                <a:gd name="connsiteX23" fmla="*/ 2113 w 10081"/>
                <a:gd name="connsiteY23" fmla="*/ 3994 h 8213"/>
                <a:gd name="connsiteX24" fmla="*/ 9453 w 10081"/>
                <a:gd name="connsiteY24" fmla="*/ 1652 h 8213"/>
                <a:gd name="connsiteX25" fmla="*/ 5042 w 10081"/>
                <a:gd name="connsiteY25" fmla="*/ 1652 h 8213"/>
                <a:gd name="connsiteX26" fmla="*/ 5552 w 10081"/>
                <a:gd name="connsiteY26" fmla="*/ 400 h 8213"/>
                <a:gd name="connsiteX27" fmla="*/ 81 w 10081"/>
                <a:gd name="connsiteY27" fmla="*/ 400 h 8213"/>
                <a:gd name="connsiteX28" fmla="*/ 2737 w 10081"/>
                <a:gd name="connsiteY28" fmla="*/ 2590 h 8213"/>
                <a:gd name="connsiteX29" fmla="*/ 2737 w 10081"/>
                <a:gd name="connsiteY29" fmla="*/ 2276 h 8213"/>
                <a:gd name="connsiteX30" fmla="*/ 395 w 10081"/>
                <a:gd name="connsiteY30" fmla="*/ 400 h 8213"/>
                <a:gd name="connsiteX31" fmla="*/ 4613 w 10081"/>
                <a:gd name="connsiteY31" fmla="*/ 1652 h 8213"/>
                <a:gd name="connsiteX32" fmla="*/ 3830 w 10081"/>
                <a:gd name="connsiteY32" fmla="*/ 1652 h 8213"/>
                <a:gd name="connsiteX33" fmla="*/ 3206 w 10081"/>
                <a:gd name="connsiteY33" fmla="*/ 2276 h 8213"/>
                <a:gd name="connsiteX34" fmla="*/ 3206 w 10081"/>
                <a:gd name="connsiteY34" fmla="*/ 5715 h 8213"/>
                <a:gd name="connsiteX35" fmla="*/ 3830 w 10081"/>
                <a:gd name="connsiteY35" fmla="*/ 6336 h 8213"/>
                <a:gd name="connsiteX36" fmla="*/ 6331 w 10081"/>
                <a:gd name="connsiteY36" fmla="*/ 6336 h 8213"/>
                <a:gd name="connsiteX37" fmla="*/ 8204 w 10081"/>
                <a:gd name="connsiteY37" fmla="*/ 8213 h 8213"/>
                <a:gd name="connsiteX38" fmla="*/ 8204 w 10081"/>
                <a:gd name="connsiteY38" fmla="*/ 6651 h 8213"/>
                <a:gd name="connsiteX39" fmla="*/ 8519 w 10081"/>
                <a:gd name="connsiteY39" fmla="*/ 6336 h 8213"/>
                <a:gd name="connsiteX40" fmla="*/ 9453 w 10081"/>
                <a:gd name="connsiteY40" fmla="*/ 6336 h 8213"/>
                <a:gd name="connsiteX41" fmla="*/ 10081 w 10081"/>
                <a:gd name="connsiteY41" fmla="*/ 5715 h 8213"/>
                <a:gd name="connsiteX42" fmla="*/ 10081 w 10081"/>
                <a:gd name="connsiteY42" fmla="*/ 2276 h 8213"/>
                <a:gd name="connsiteX43" fmla="*/ 9453 w 10081"/>
                <a:gd name="connsiteY43" fmla="*/ 1652 h 8213"/>
                <a:gd name="connsiteX44" fmla="*/ 6412 w 10081"/>
                <a:gd name="connsiteY44" fmla="*/ 4153 h 8213"/>
                <a:gd name="connsiteX45" fmla="*/ 6136 w 10081"/>
                <a:gd name="connsiteY45" fmla="*/ 4855 h 8213"/>
                <a:gd name="connsiteX46" fmla="*/ 6021 w 10081"/>
                <a:gd name="connsiteY46" fmla="*/ 4932 h 8213"/>
                <a:gd name="connsiteX47" fmla="*/ 5903 w 10081"/>
                <a:gd name="connsiteY47" fmla="*/ 4932 h 8213"/>
                <a:gd name="connsiteX48" fmla="*/ 5785 w 10081"/>
                <a:gd name="connsiteY48" fmla="*/ 4814 h 8213"/>
                <a:gd name="connsiteX49" fmla="*/ 5785 w 10081"/>
                <a:gd name="connsiteY49" fmla="*/ 4268 h 8213"/>
                <a:gd name="connsiteX50" fmla="*/ 5670 w 10081"/>
                <a:gd name="connsiteY50" fmla="*/ 4153 h 8213"/>
                <a:gd name="connsiteX51" fmla="*/ 5279 w 10081"/>
                <a:gd name="connsiteY51" fmla="*/ 4153 h 8213"/>
                <a:gd name="connsiteX52" fmla="*/ 5161 w 10081"/>
                <a:gd name="connsiteY52" fmla="*/ 4035 h 8213"/>
                <a:gd name="connsiteX53" fmla="*/ 5161 w 10081"/>
                <a:gd name="connsiteY53" fmla="*/ 3174 h 8213"/>
                <a:gd name="connsiteX54" fmla="*/ 5279 w 10081"/>
                <a:gd name="connsiteY54" fmla="*/ 3059 h 8213"/>
                <a:gd name="connsiteX55" fmla="*/ 6294 w 10081"/>
                <a:gd name="connsiteY55" fmla="*/ 3059 h 8213"/>
                <a:gd name="connsiteX56" fmla="*/ 6412 w 10081"/>
                <a:gd name="connsiteY56" fmla="*/ 3174 h 8213"/>
                <a:gd name="connsiteX57" fmla="*/ 6412 w 10081"/>
                <a:gd name="connsiteY57" fmla="*/ 4153 h 8213"/>
                <a:gd name="connsiteX58" fmla="*/ 8126 w 10081"/>
                <a:gd name="connsiteY58" fmla="*/ 4153 h 8213"/>
                <a:gd name="connsiteX59" fmla="*/ 7853 w 10081"/>
                <a:gd name="connsiteY59" fmla="*/ 4855 h 8213"/>
                <a:gd name="connsiteX60" fmla="*/ 7735 w 10081"/>
                <a:gd name="connsiteY60" fmla="*/ 4932 h 8213"/>
                <a:gd name="connsiteX61" fmla="*/ 7617 w 10081"/>
                <a:gd name="connsiteY61" fmla="*/ 4932 h 8213"/>
                <a:gd name="connsiteX62" fmla="*/ 7505 w 10081"/>
                <a:gd name="connsiteY62" fmla="*/ 4814 h 8213"/>
                <a:gd name="connsiteX63" fmla="*/ 7505 w 10081"/>
                <a:gd name="connsiteY63" fmla="*/ 4268 h 8213"/>
                <a:gd name="connsiteX64" fmla="*/ 7387 w 10081"/>
                <a:gd name="connsiteY64" fmla="*/ 4153 h 8213"/>
                <a:gd name="connsiteX65" fmla="*/ 6996 w 10081"/>
                <a:gd name="connsiteY65" fmla="*/ 4153 h 8213"/>
                <a:gd name="connsiteX66" fmla="*/ 6881 w 10081"/>
                <a:gd name="connsiteY66" fmla="*/ 4035 h 8213"/>
                <a:gd name="connsiteX67" fmla="*/ 6881 w 10081"/>
                <a:gd name="connsiteY67" fmla="*/ 3174 h 8213"/>
                <a:gd name="connsiteX68" fmla="*/ 6996 w 10081"/>
                <a:gd name="connsiteY68" fmla="*/ 3059 h 8213"/>
                <a:gd name="connsiteX69" fmla="*/ 8008 w 10081"/>
                <a:gd name="connsiteY69" fmla="*/ 3059 h 8213"/>
                <a:gd name="connsiteX70" fmla="*/ 8126 w 10081"/>
                <a:gd name="connsiteY70" fmla="*/ 3174 h 8213"/>
                <a:gd name="connsiteX71" fmla="*/ 8126 w 10081"/>
                <a:gd name="connsiteY71" fmla="*/ 4153 h 8213"/>
                <a:gd name="connsiteX0" fmla="*/ 1165 w 10000"/>
                <a:gd name="connsiteY0" fmla="*/ 487 h 10000"/>
                <a:gd name="connsiteX1" fmla="*/ 1552 w 10000"/>
                <a:gd name="connsiteY1" fmla="*/ 964 h 10000"/>
                <a:gd name="connsiteX2" fmla="*/ 1942 w 10000"/>
                <a:gd name="connsiteY2" fmla="*/ 487 h 10000"/>
                <a:gd name="connsiteX3" fmla="*/ 1165 w 10000"/>
                <a:gd name="connsiteY3" fmla="*/ 487 h 10000"/>
                <a:gd name="connsiteX4" fmla="*/ 4422 w 10000"/>
                <a:gd name="connsiteY4" fmla="*/ 487 h 10000"/>
                <a:gd name="connsiteX5" fmla="*/ 4033 w 10000"/>
                <a:gd name="connsiteY5" fmla="*/ 15 h 10000"/>
                <a:gd name="connsiteX6" fmla="*/ 4033 w 10000"/>
                <a:gd name="connsiteY6" fmla="*/ 964 h 10000"/>
                <a:gd name="connsiteX7" fmla="*/ 4422 w 10000"/>
                <a:gd name="connsiteY7" fmla="*/ 487 h 10000"/>
                <a:gd name="connsiteX8" fmla="*/ 2795 w 10000"/>
                <a:gd name="connsiteY8" fmla="*/ 15 h 10000"/>
                <a:gd name="connsiteX9" fmla="*/ 2407 w 10000"/>
                <a:gd name="connsiteY9" fmla="*/ 487 h 10000"/>
                <a:gd name="connsiteX10" fmla="*/ 2795 w 10000"/>
                <a:gd name="connsiteY10" fmla="*/ 964 h 10000"/>
                <a:gd name="connsiteX11" fmla="*/ 3180 w 10000"/>
                <a:gd name="connsiteY11" fmla="*/ 487 h 10000"/>
                <a:gd name="connsiteX12" fmla="*/ 2795 w 10000"/>
                <a:gd name="connsiteY12" fmla="*/ 15 h 10000"/>
                <a:gd name="connsiteX13" fmla="*/ 2096 w 10000"/>
                <a:gd name="connsiteY13" fmla="*/ 3725 h 10000"/>
                <a:gd name="connsiteX14" fmla="*/ 1476 w 10000"/>
                <a:gd name="connsiteY14" fmla="*/ 4486 h 10000"/>
                <a:gd name="connsiteX15" fmla="*/ 2096 w 10000"/>
                <a:gd name="connsiteY15" fmla="*/ 5245 h 10000"/>
                <a:gd name="connsiteX16" fmla="*/ 2715 w 10000"/>
                <a:gd name="connsiteY16" fmla="*/ 4486 h 10000"/>
                <a:gd name="connsiteX17" fmla="*/ 2096 w 10000"/>
                <a:gd name="connsiteY17" fmla="*/ 3725 h 10000"/>
                <a:gd name="connsiteX18" fmla="*/ 2096 w 10000"/>
                <a:gd name="connsiteY18" fmla="*/ 4863 h 10000"/>
                <a:gd name="connsiteX19" fmla="*/ 1785 w 10000"/>
                <a:gd name="connsiteY19" fmla="*/ 4486 h 10000"/>
                <a:gd name="connsiteX20" fmla="*/ 2096 w 10000"/>
                <a:gd name="connsiteY20" fmla="*/ 4103 h 10000"/>
                <a:gd name="connsiteX21" fmla="*/ 2407 w 10000"/>
                <a:gd name="connsiteY21" fmla="*/ 4486 h 10000"/>
                <a:gd name="connsiteX22" fmla="*/ 2096 w 10000"/>
                <a:gd name="connsiteY22" fmla="*/ 4863 h 10000"/>
                <a:gd name="connsiteX23" fmla="*/ 9377 w 10000"/>
                <a:gd name="connsiteY23" fmla="*/ 2011 h 10000"/>
                <a:gd name="connsiteX24" fmla="*/ 5001 w 10000"/>
                <a:gd name="connsiteY24" fmla="*/ 2011 h 10000"/>
                <a:gd name="connsiteX25" fmla="*/ 5507 w 10000"/>
                <a:gd name="connsiteY25" fmla="*/ 487 h 10000"/>
                <a:gd name="connsiteX26" fmla="*/ 80 w 10000"/>
                <a:gd name="connsiteY26" fmla="*/ 487 h 10000"/>
                <a:gd name="connsiteX27" fmla="*/ 2715 w 10000"/>
                <a:gd name="connsiteY27" fmla="*/ 3154 h 10000"/>
                <a:gd name="connsiteX28" fmla="*/ 2715 w 10000"/>
                <a:gd name="connsiteY28" fmla="*/ 2771 h 10000"/>
                <a:gd name="connsiteX29" fmla="*/ 392 w 10000"/>
                <a:gd name="connsiteY29" fmla="*/ 487 h 10000"/>
                <a:gd name="connsiteX30" fmla="*/ 4576 w 10000"/>
                <a:gd name="connsiteY30" fmla="*/ 2011 h 10000"/>
                <a:gd name="connsiteX31" fmla="*/ 3799 w 10000"/>
                <a:gd name="connsiteY31" fmla="*/ 2011 h 10000"/>
                <a:gd name="connsiteX32" fmla="*/ 3180 w 10000"/>
                <a:gd name="connsiteY32" fmla="*/ 2771 h 10000"/>
                <a:gd name="connsiteX33" fmla="*/ 3180 w 10000"/>
                <a:gd name="connsiteY33" fmla="*/ 6958 h 10000"/>
                <a:gd name="connsiteX34" fmla="*/ 3799 w 10000"/>
                <a:gd name="connsiteY34" fmla="*/ 7715 h 10000"/>
                <a:gd name="connsiteX35" fmla="*/ 6280 w 10000"/>
                <a:gd name="connsiteY35" fmla="*/ 7715 h 10000"/>
                <a:gd name="connsiteX36" fmla="*/ 8138 w 10000"/>
                <a:gd name="connsiteY36" fmla="*/ 10000 h 10000"/>
                <a:gd name="connsiteX37" fmla="*/ 8138 w 10000"/>
                <a:gd name="connsiteY37" fmla="*/ 8098 h 10000"/>
                <a:gd name="connsiteX38" fmla="*/ 8451 w 10000"/>
                <a:gd name="connsiteY38" fmla="*/ 7715 h 10000"/>
                <a:gd name="connsiteX39" fmla="*/ 9377 w 10000"/>
                <a:gd name="connsiteY39" fmla="*/ 7715 h 10000"/>
                <a:gd name="connsiteX40" fmla="*/ 10000 w 10000"/>
                <a:gd name="connsiteY40" fmla="*/ 6958 h 10000"/>
                <a:gd name="connsiteX41" fmla="*/ 10000 w 10000"/>
                <a:gd name="connsiteY41" fmla="*/ 2771 h 10000"/>
                <a:gd name="connsiteX42" fmla="*/ 9377 w 10000"/>
                <a:gd name="connsiteY42" fmla="*/ 2011 h 10000"/>
                <a:gd name="connsiteX43" fmla="*/ 6360 w 10000"/>
                <a:gd name="connsiteY43" fmla="*/ 5057 h 10000"/>
                <a:gd name="connsiteX44" fmla="*/ 6087 w 10000"/>
                <a:gd name="connsiteY44" fmla="*/ 5911 h 10000"/>
                <a:gd name="connsiteX45" fmla="*/ 5973 w 10000"/>
                <a:gd name="connsiteY45" fmla="*/ 6005 h 10000"/>
                <a:gd name="connsiteX46" fmla="*/ 5856 w 10000"/>
                <a:gd name="connsiteY46" fmla="*/ 6005 h 10000"/>
                <a:gd name="connsiteX47" fmla="*/ 5739 w 10000"/>
                <a:gd name="connsiteY47" fmla="*/ 5861 h 10000"/>
                <a:gd name="connsiteX48" fmla="*/ 5739 w 10000"/>
                <a:gd name="connsiteY48" fmla="*/ 5197 h 10000"/>
                <a:gd name="connsiteX49" fmla="*/ 5624 w 10000"/>
                <a:gd name="connsiteY49" fmla="*/ 5057 h 10000"/>
                <a:gd name="connsiteX50" fmla="*/ 5237 w 10000"/>
                <a:gd name="connsiteY50" fmla="*/ 5057 h 10000"/>
                <a:gd name="connsiteX51" fmla="*/ 5120 w 10000"/>
                <a:gd name="connsiteY51" fmla="*/ 4913 h 10000"/>
                <a:gd name="connsiteX52" fmla="*/ 5120 w 10000"/>
                <a:gd name="connsiteY52" fmla="*/ 3865 h 10000"/>
                <a:gd name="connsiteX53" fmla="*/ 5237 w 10000"/>
                <a:gd name="connsiteY53" fmla="*/ 3725 h 10000"/>
                <a:gd name="connsiteX54" fmla="*/ 6243 w 10000"/>
                <a:gd name="connsiteY54" fmla="*/ 3725 h 10000"/>
                <a:gd name="connsiteX55" fmla="*/ 6360 w 10000"/>
                <a:gd name="connsiteY55" fmla="*/ 3865 h 10000"/>
                <a:gd name="connsiteX56" fmla="*/ 6360 w 10000"/>
                <a:gd name="connsiteY56" fmla="*/ 5057 h 10000"/>
                <a:gd name="connsiteX57" fmla="*/ 8061 w 10000"/>
                <a:gd name="connsiteY57" fmla="*/ 5057 h 10000"/>
                <a:gd name="connsiteX58" fmla="*/ 7790 w 10000"/>
                <a:gd name="connsiteY58" fmla="*/ 5911 h 10000"/>
                <a:gd name="connsiteX59" fmla="*/ 7673 w 10000"/>
                <a:gd name="connsiteY59" fmla="*/ 6005 h 10000"/>
                <a:gd name="connsiteX60" fmla="*/ 7556 w 10000"/>
                <a:gd name="connsiteY60" fmla="*/ 6005 h 10000"/>
                <a:gd name="connsiteX61" fmla="*/ 7445 w 10000"/>
                <a:gd name="connsiteY61" fmla="*/ 5861 h 10000"/>
                <a:gd name="connsiteX62" fmla="*/ 7445 w 10000"/>
                <a:gd name="connsiteY62" fmla="*/ 5197 h 10000"/>
                <a:gd name="connsiteX63" fmla="*/ 7328 w 10000"/>
                <a:gd name="connsiteY63" fmla="*/ 5057 h 10000"/>
                <a:gd name="connsiteX64" fmla="*/ 6940 w 10000"/>
                <a:gd name="connsiteY64" fmla="*/ 5057 h 10000"/>
                <a:gd name="connsiteX65" fmla="*/ 6826 w 10000"/>
                <a:gd name="connsiteY65" fmla="*/ 4913 h 10000"/>
                <a:gd name="connsiteX66" fmla="*/ 6826 w 10000"/>
                <a:gd name="connsiteY66" fmla="*/ 3865 h 10000"/>
                <a:gd name="connsiteX67" fmla="*/ 6940 w 10000"/>
                <a:gd name="connsiteY67" fmla="*/ 3725 h 10000"/>
                <a:gd name="connsiteX68" fmla="*/ 7944 w 10000"/>
                <a:gd name="connsiteY68" fmla="*/ 3725 h 10000"/>
                <a:gd name="connsiteX69" fmla="*/ 8061 w 10000"/>
                <a:gd name="connsiteY69" fmla="*/ 3865 h 10000"/>
                <a:gd name="connsiteX70" fmla="*/ 8061 w 10000"/>
                <a:gd name="connsiteY70" fmla="*/ 5057 h 10000"/>
                <a:gd name="connsiteX0" fmla="*/ 1165 w 10000"/>
                <a:gd name="connsiteY0" fmla="*/ 487 h 10000"/>
                <a:gd name="connsiteX1" fmla="*/ 1552 w 10000"/>
                <a:gd name="connsiteY1" fmla="*/ 964 h 10000"/>
                <a:gd name="connsiteX2" fmla="*/ 1942 w 10000"/>
                <a:gd name="connsiteY2" fmla="*/ 487 h 10000"/>
                <a:gd name="connsiteX3" fmla="*/ 1165 w 10000"/>
                <a:gd name="connsiteY3" fmla="*/ 487 h 10000"/>
                <a:gd name="connsiteX4" fmla="*/ 4422 w 10000"/>
                <a:gd name="connsiteY4" fmla="*/ 487 h 10000"/>
                <a:gd name="connsiteX5" fmla="*/ 4033 w 10000"/>
                <a:gd name="connsiteY5" fmla="*/ 15 h 10000"/>
                <a:gd name="connsiteX6" fmla="*/ 4033 w 10000"/>
                <a:gd name="connsiteY6" fmla="*/ 964 h 10000"/>
                <a:gd name="connsiteX7" fmla="*/ 4422 w 10000"/>
                <a:gd name="connsiteY7" fmla="*/ 487 h 10000"/>
                <a:gd name="connsiteX8" fmla="*/ 3180 w 10000"/>
                <a:gd name="connsiteY8" fmla="*/ 487 h 10000"/>
                <a:gd name="connsiteX9" fmla="*/ 2407 w 10000"/>
                <a:gd name="connsiteY9" fmla="*/ 487 h 10000"/>
                <a:gd name="connsiteX10" fmla="*/ 2795 w 10000"/>
                <a:gd name="connsiteY10" fmla="*/ 964 h 10000"/>
                <a:gd name="connsiteX11" fmla="*/ 3180 w 10000"/>
                <a:gd name="connsiteY11" fmla="*/ 487 h 10000"/>
                <a:gd name="connsiteX12" fmla="*/ 2096 w 10000"/>
                <a:gd name="connsiteY12" fmla="*/ 3725 h 10000"/>
                <a:gd name="connsiteX13" fmla="*/ 1476 w 10000"/>
                <a:gd name="connsiteY13" fmla="*/ 4486 h 10000"/>
                <a:gd name="connsiteX14" fmla="*/ 2096 w 10000"/>
                <a:gd name="connsiteY14" fmla="*/ 5245 h 10000"/>
                <a:gd name="connsiteX15" fmla="*/ 2715 w 10000"/>
                <a:gd name="connsiteY15" fmla="*/ 4486 h 10000"/>
                <a:gd name="connsiteX16" fmla="*/ 2096 w 10000"/>
                <a:gd name="connsiteY16" fmla="*/ 3725 h 10000"/>
                <a:gd name="connsiteX17" fmla="*/ 2096 w 10000"/>
                <a:gd name="connsiteY17" fmla="*/ 4863 h 10000"/>
                <a:gd name="connsiteX18" fmla="*/ 1785 w 10000"/>
                <a:gd name="connsiteY18" fmla="*/ 4486 h 10000"/>
                <a:gd name="connsiteX19" fmla="*/ 2096 w 10000"/>
                <a:gd name="connsiteY19" fmla="*/ 4103 h 10000"/>
                <a:gd name="connsiteX20" fmla="*/ 2407 w 10000"/>
                <a:gd name="connsiteY20" fmla="*/ 4486 h 10000"/>
                <a:gd name="connsiteX21" fmla="*/ 2096 w 10000"/>
                <a:gd name="connsiteY21" fmla="*/ 4863 h 10000"/>
                <a:gd name="connsiteX22" fmla="*/ 9377 w 10000"/>
                <a:gd name="connsiteY22" fmla="*/ 2011 h 10000"/>
                <a:gd name="connsiteX23" fmla="*/ 5001 w 10000"/>
                <a:gd name="connsiteY23" fmla="*/ 2011 h 10000"/>
                <a:gd name="connsiteX24" fmla="*/ 5507 w 10000"/>
                <a:gd name="connsiteY24" fmla="*/ 487 h 10000"/>
                <a:gd name="connsiteX25" fmla="*/ 80 w 10000"/>
                <a:gd name="connsiteY25" fmla="*/ 487 h 10000"/>
                <a:gd name="connsiteX26" fmla="*/ 2715 w 10000"/>
                <a:gd name="connsiteY26" fmla="*/ 3154 h 10000"/>
                <a:gd name="connsiteX27" fmla="*/ 2715 w 10000"/>
                <a:gd name="connsiteY27" fmla="*/ 2771 h 10000"/>
                <a:gd name="connsiteX28" fmla="*/ 392 w 10000"/>
                <a:gd name="connsiteY28" fmla="*/ 487 h 10000"/>
                <a:gd name="connsiteX29" fmla="*/ 4576 w 10000"/>
                <a:gd name="connsiteY29" fmla="*/ 2011 h 10000"/>
                <a:gd name="connsiteX30" fmla="*/ 3799 w 10000"/>
                <a:gd name="connsiteY30" fmla="*/ 2011 h 10000"/>
                <a:gd name="connsiteX31" fmla="*/ 3180 w 10000"/>
                <a:gd name="connsiteY31" fmla="*/ 2771 h 10000"/>
                <a:gd name="connsiteX32" fmla="*/ 3180 w 10000"/>
                <a:gd name="connsiteY32" fmla="*/ 6958 h 10000"/>
                <a:gd name="connsiteX33" fmla="*/ 3799 w 10000"/>
                <a:gd name="connsiteY33" fmla="*/ 7715 h 10000"/>
                <a:gd name="connsiteX34" fmla="*/ 6280 w 10000"/>
                <a:gd name="connsiteY34" fmla="*/ 7715 h 10000"/>
                <a:gd name="connsiteX35" fmla="*/ 8138 w 10000"/>
                <a:gd name="connsiteY35" fmla="*/ 10000 h 10000"/>
                <a:gd name="connsiteX36" fmla="*/ 8138 w 10000"/>
                <a:gd name="connsiteY36" fmla="*/ 8098 h 10000"/>
                <a:gd name="connsiteX37" fmla="*/ 8451 w 10000"/>
                <a:gd name="connsiteY37" fmla="*/ 7715 h 10000"/>
                <a:gd name="connsiteX38" fmla="*/ 9377 w 10000"/>
                <a:gd name="connsiteY38" fmla="*/ 7715 h 10000"/>
                <a:gd name="connsiteX39" fmla="*/ 10000 w 10000"/>
                <a:gd name="connsiteY39" fmla="*/ 6958 h 10000"/>
                <a:gd name="connsiteX40" fmla="*/ 10000 w 10000"/>
                <a:gd name="connsiteY40" fmla="*/ 2771 h 10000"/>
                <a:gd name="connsiteX41" fmla="*/ 9377 w 10000"/>
                <a:gd name="connsiteY41" fmla="*/ 2011 h 10000"/>
                <a:gd name="connsiteX42" fmla="*/ 6360 w 10000"/>
                <a:gd name="connsiteY42" fmla="*/ 5057 h 10000"/>
                <a:gd name="connsiteX43" fmla="*/ 6087 w 10000"/>
                <a:gd name="connsiteY43" fmla="*/ 5911 h 10000"/>
                <a:gd name="connsiteX44" fmla="*/ 5973 w 10000"/>
                <a:gd name="connsiteY44" fmla="*/ 6005 h 10000"/>
                <a:gd name="connsiteX45" fmla="*/ 5856 w 10000"/>
                <a:gd name="connsiteY45" fmla="*/ 6005 h 10000"/>
                <a:gd name="connsiteX46" fmla="*/ 5739 w 10000"/>
                <a:gd name="connsiteY46" fmla="*/ 5861 h 10000"/>
                <a:gd name="connsiteX47" fmla="*/ 5739 w 10000"/>
                <a:gd name="connsiteY47" fmla="*/ 5197 h 10000"/>
                <a:gd name="connsiteX48" fmla="*/ 5624 w 10000"/>
                <a:gd name="connsiteY48" fmla="*/ 5057 h 10000"/>
                <a:gd name="connsiteX49" fmla="*/ 5237 w 10000"/>
                <a:gd name="connsiteY49" fmla="*/ 5057 h 10000"/>
                <a:gd name="connsiteX50" fmla="*/ 5120 w 10000"/>
                <a:gd name="connsiteY50" fmla="*/ 4913 h 10000"/>
                <a:gd name="connsiteX51" fmla="*/ 5120 w 10000"/>
                <a:gd name="connsiteY51" fmla="*/ 3865 h 10000"/>
                <a:gd name="connsiteX52" fmla="*/ 5237 w 10000"/>
                <a:gd name="connsiteY52" fmla="*/ 3725 h 10000"/>
                <a:gd name="connsiteX53" fmla="*/ 6243 w 10000"/>
                <a:gd name="connsiteY53" fmla="*/ 3725 h 10000"/>
                <a:gd name="connsiteX54" fmla="*/ 6360 w 10000"/>
                <a:gd name="connsiteY54" fmla="*/ 3865 h 10000"/>
                <a:gd name="connsiteX55" fmla="*/ 6360 w 10000"/>
                <a:gd name="connsiteY55" fmla="*/ 5057 h 10000"/>
                <a:gd name="connsiteX56" fmla="*/ 8061 w 10000"/>
                <a:gd name="connsiteY56" fmla="*/ 5057 h 10000"/>
                <a:gd name="connsiteX57" fmla="*/ 7790 w 10000"/>
                <a:gd name="connsiteY57" fmla="*/ 5911 h 10000"/>
                <a:gd name="connsiteX58" fmla="*/ 7673 w 10000"/>
                <a:gd name="connsiteY58" fmla="*/ 6005 h 10000"/>
                <a:gd name="connsiteX59" fmla="*/ 7556 w 10000"/>
                <a:gd name="connsiteY59" fmla="*/ 6005 h 10000"/>
                <a:gd name="connsiteX60" fmla="*/ 7445 w 10000"/>
                <a:gd name="connsiteY60" fmla="*/ 5861 h 10000"/>
                <a:gd name="connsiteX61" fmla="*/ 7445 w 10000"/>
                <a:gd name="connsiteY61" fmla="*/ 5197 h 10000"/>
                <a:gd name="connsiteX62" fmla="*/ 7328 w 10000"/>
                <a:gd name="connsiteY62" fmla="*/ 5057 h 10000"/>
                <a:gd name="connsiteX63" fmla="*/ 6940 w 10000"/>
                <a:gd name="connsiteY63" fmla="*/ 5057 h 10000"/>
                <a:gd name="connsiteX64" fmla="*/ 6826 w 10000"/>
                <a:gd name="connsiteY64" fmla="*/ 4913 h 10000"/>
                <a:gd name="connsiteX65" fmla="*/ 6826 w 10000"/>
                <a:gd name="connsiteY65" fmla="*/ 3865 h 10000"/>
                <a:gd name="connsiteX66" fmla="*/ 6940 w 10000"/>
                <a:gd name="connsiteY66" fmla="*/ 3725 h 10000"/>
                <a:gd name="connsiteX67" fmla="*/ 7944 w 10000"/>
                <a:gd name="connsiteY67" fmla="*/ 3725 h 10000"/>
                <a:gd name="connsiteX68" fmla="*/ 8061 w 10000"/>
                <a:gd name="connsiteY68" fmla="*/ 3865 h 10000"/>
                <a:gd name="connsiteX69" fmla="*/ 8061 w 10000"/>
                <a:gd name="connsiteY69" fmla="*/ 5057 h 10000"/>
                <a:gd name="connsiteX0" fmla="*/ 1165 w 10000"/>
                <a:gd name="connsiteY0" fmla="*/ 487 h 10000"/>
                <a:gd name="connsiteX1" fmla="*/ 1552 w 10000"/>
                <a:gd name="connsiteY1" fmla="*/ 964 h 10000"/>
                <a:gd name="connsiteX2" fmla="*/ 1942 w 10000"/>
                <a:gd name="connsiteY2" fmla="*/ 487 h 10000"/>
                <a:gd name="connsiteX3" fmla="*/ 1165 w 10000"/>
                <a:gd name="connsiteY3" fmla="*/ 487 h 10000"/>
                <a:gd name="connsiteX4" fmla="*/ 4422 w 10000"/>
                <a:gd name="connsiteY4" fmla="*/ 487 h 10000"/>
                <a:gd name="connsiteX5" fmla="*/ 4033 w 10000"/>
                <a:gd name="connsiteY5" fmla="*/ 15 h 10000"/>
                <a:gd name="connsiteX6" fmla="*/ 4033 w 10000"/>
                <a:gd name="connsiteY6" fmla="*/ 964 h 10000"/>
                <a:gd name="connsiteX7" fmla="*/ 4422 w 10000"/>
                <a:gd name="connsiteY7" fmla="*/ 487 h 10000"/>
                <a:gd name="connsiteX8" fmla="*/ 3180 w 10000"/>
                <a:gd name="connsiteY8" fmla="*/ 487 h 10000"/>
                <a:gd name="connsiteX9" fmla="*/ 2795 w 10000"/>
                <a:gd name="connsiteY9" fmla="*/ 964 h 10000"/>
                <a:gd name="connsiteX10" fmla="*/ 3180 w 10000"/>
                <a:gd name="connsiteY10" fmla="*/ 487 h 10000"/>
                <a:gd name="connsiteX11" fmla="*/ 2096 w 10000"/>
                <a:gd name="connsiteY11" fmla="*/ 3725 h 10000"/>
                <a:gd name="connsiteX12" fmla="*/ 1476 w 10000"/>
                <a:gd name="connsiteY12" fmla="*/ 4486 h 10000"/>
                <a:gd name="connsiteX13" fmla="*/ 2096 w 10000"/>
                <a:gd name="connsiteY13" fmla="*/ 5245 h 10000"/>
                <a:gd name="connsiteX14" fmla="*/ 2715 w 10000"/>
                <a:gd name="connsiteY14" fmla="*/ 4486 h 10000"/>
                <a:gd name="connsiteX15" fmla="*/ 2096 w 10000"/>
                <a:gd name="connsiteY15" fmla="*/ 3725 h 10000"/>
                <a:gd name="connsiteX16" fmla="*/ 2096 w 10000"/>
                <a:gd name="connsiteY16" fmla="*/ 4863 h 10000"/>
                <a:gd name="connsiteX17" fmla="*/ 1785 w 10000"/>
                <a:gd name="connsiteY17" fmla="*/ 4486 h 10000"/>
                <a:gd name="connsiteX18" fmla="*/ 2096 w 10000"/>
                <a:gd name="connsiteY18" fmla="*/ 4103 h 10000"/>
                <a:gd name="connsiteX19" fmla="*/ 2407 w 10000"/>
                <a:gd name="connsiteY19" fmla="*/ 4486 h 10000"/>
                <a:gd name="connsiteX20" fmla="*/ 2096 w 10000"/>
                <a:gd name="connsiteY20" fmla="*/ 4863 h 10000"/>
                <a:gd name="connsiteX21" fmla="*/ 9377 w 10000"/>
                <a:gd name="connsiteY21" fmla="*/ 2011 h 10000"/>
                <a:gd name="connsiteX22" fmla="*/ 5001 w 10000"/>
                <a:gd name="connsiteY22" fmla="*/ 2011 h 10000"/>
                <a:gd name="connsiteX23" fmla="*/ 5507 w 10000"/>
                <a:gd name="connsiteY23" fmla="*/ 487 h 10000"/>
                <a:gd name="connsiteX24" fmla="*/ 80 w 10000"/>
                <a:gd name="connsiteY24" fmla="*/ 487 h 10000"/>
                <a:gd name="connsiteX25" fmla="*/ 2715 w 10000"/>
                <a:gd name="connsiteY25" fmla="*/ 3154 h 10000"/>
                <a:gd name="connsiteX26" fmla="*/ 2715 w 10000"/>
                <a:gd name="connsiteY26" fmla="*/ 2771 h 10000"/>
                <a:gd name="connsiteX27" fmla="*/ 392 w 10000"/>
                <a:gd name="connsiteY27" fmla="*/ 487 h 10000"/>
                <a:gd name="connsiteX28" fmla="*/ 4576 w 10000"/>
                <a:gd name="connsiteY28" fmla="*/ 2011 h 10000"/>
                <a:gd name="connsiteX29" fmla="*/ 3799 w 10000"/>
                <a:gd name="connsiteY29" fmla="*/ 2011 h 10000"/>
                <a:gd name="connsiteX30" fmla="*/ 3180 w 10000"/>
                <a:gd name="connsiteY30" fmla="*/ 2771 h 10000"/>
                <a:gd name="connsiteX31" fmla="*/ 3180 w 10000"/>
                <a:gd name="connsiteY31" fmla="*/ 6958 h 10000"/>
                <a:gd name="connsiteX32" fmla="*/ 3799 w 10000"/>
                <a:gd name="connsiteY32" fmla="*/ 7715 h 10000"/>
                <a:gd name="connsiteX33" fmla="*/ 6280 w 10000"/>
                <a:gd name="connsiteY33" fmla="*/ 7715 h 10000"/>
                <a:gd name="connsiteX34" fmla="*/ 8138 w 10000"/>
                <a:gd name="connsiteY34" fmla="*/ 10000 h 10000"/>
                <a:gd name="connsiteX35" fmla="*/ 8138 w 10000"/>
                <a:gd name="connsiteY35" fmla="*/ 8098 h 10000"/>
                <a:gd name="connsiteX36" fmla="*/ 8451 w 10000"/>
                <a:gd name="connsiteY36" fmla="*/ 7715 h 10000"/>
                <a:gd name="connsiteX37" fmla="*/ 9377 w 10000"/>
                <a:gd name="connsiteY37" fmla="*/ 7715 h 10000"/>
                <a:gd name="connsiteX38" fmla="*/ 10000 w 10000"/>
                <a:gd name="connsiteY38" fmla="*/ 6958 h 10000"/>
                <a:gd name="connsiteX39" fmla="*/ 10000 w 10000"/>
                <a:gd name="connsiteY39" fmla="*/ 2771 h 10000"/>
                <a:gd name="connsiteX40" fmla="*/ 9377 w 10000"/>
                <a:gd name="connsiteY40" fmla="*/ 2011 h 10000"/>
                <a:gd name="connsiteX41" fmla="*/ 6360 w 10000"/>
                <a:gd name="connsiteY41" fmla="*/ 5057 h 10000"/>
                <a:gd name="connsiteX42" fmla="*/ 6087 w 10000"/>
                <a:gd name="connsiteY42" fmla="*/ 5911 h 10000"/>
                <a:gd name="connsiteX43" fmla="*/ 5973 w 10000"/>
                <a:gd name="connsiteY43" fmla="*/ 6005 h 10000"/>
                <a:gd name="connsiteX44" fmla="*/ 5856 w 10000"/>
                <a:gd name="connsiteY44" fmla="*/ 6005 h 10000"/>
                <a:gd name="connsiteX45" fmla="*/ 5739 w 10000"/>
                <a:gd name="connsiteY45" fmla="*/ 5861 h 10000"/>
                <a:gd name="connsiteX46" fmla="*/ 5739 w 10000"/>
                <a:gd name="connsiteY46" fmla="*/ 5197 h 10000"/>
                <a:gd name="connsiteX47" fmla="*/ 5624 w 10000"/>
                <a:gd name="connsiteY47" fmla="*/ 5057 h 10000"/>
                <a:gd name="connsiteX48" fmla="*/ 5237 w 10000"/>
                <a:gd name="connsiteY48" fmla="*/ 5057 h 10000"/>
                <a:gd name="connsiteX49" fmla="*/ 5120 w 10000"/>
                <a:gd name="connsiteY49" fmla="*/ 4913 h 10000"/>
                <a:gd name="connsiteX50" fmla="*/ 5120 w 10000"/>
                <a:gd name="connsiteY50" fmla="*/ 3865 h 10000"/>
                <a:gd name="connsiteX51" fmla="*/ 5237 w 10000"/>
                <a:gd name="connsiteY51" fmla="*/ 3725 h 10000"/>
                <a:gd name="connsiteX52" fmla="*/ 6243 w 10000"/>
                <a:gd name="connsiteY52" fmla="*/ 3725 h 10000"/>
                <a:gd name="connsiteX53" fmla="*/ 6360 w 10000"/>
                <a:gd name="connsiteY53" fmla="*/ 3865 h 10000"/>
                <a:gd name="connsiteX54" fmla="*/ 6360 w 10000"/>
                <a:gd name="connsiteY54" fmla="*/ 5057 h 10000"/>
                <a:gd name="connsiteX55" fmla="*/ 8061 w 10000"/>
                <a:gd name="connsiteY55" fmla="*/ 5057 h 10000"/>
                <a:gd name="connsiteX56" fmla="*/ 7790 w 10000"/>
                <a:gd name="connsiteY56" fmla="*/ 5911 h 10000"/>
                <a:gd name="connsiteX57" fmla="*/ 7673 w 10000"/>
                <a:gd name="connsiteY57" fmla="*/ 6005 h 10000"/>
                <a:gd name="connsiteX58" fmla="*/ 7556 w 10000"/>
                <a:gd name="connsiteY58" fmla="*/ 6005 h 10000"/>
                <a:gd name="connsiteX59" fmla="*/ 7445 w 10000"/>
                <a:gd name="connsiteY59" fmla="*/ 5861 h 10000"/>
                <a:gd name="connsiteX60" fmla="*/ 7445 w 10000"/>
                <a:gd name="connsiteY60" fmla="*/ 5197 h 10000"/>
                <a:gd name="connsiteX61" fmla="*/ 7328 w 10000"/>
                <a:gd name="connsiteY61" fmla="*/ 5057 h 10000"/>
                <a:gd name="connsiteX62" fmla="*/ 6940 w 10000"/>
                <a:gd name="connsiteY62" fmla="*/ 5057 h 10000"/>
                <a:gd name="connsiteX63" fmla="*/ 6826 w 10000"/>
                <a:gd name="connsiteY63" fmla="*/ 4913 h 10000"/>
                <a:gd name="connsiteX64" fmla="*/ 6826 w 10000"/>
                <a:gd name="connsiteY64" fmla="*/ 3865 h 10000"/>
                <a:gd name="connsiteX65" fmla="*/ 6940 w 10000"/>
                <a:gd name="connsiteY65" fmla="*/ 3725 h 10000"/>
                <a:gd name="connsiteX66" fmla="*/ 7944 w 10000"/>
                <a:gd name="connsiteY66" fmla="*/ 3725 h 10000"/>
                <a:gd name="connsiteX67" fmla="*/ 8061 w 10000"/>
                <a:gd name="connsiteY67" fmla="*/ 3865 h 10000"/>
                <a:gd name="connsiteX68" fmla="*/ 8061 w 10000"/>
                <a:gd name="connsiteY68" fmla="*/ 5057 h 10000"/>
                <a:gd name="connsiteX0" fmla="*/ 1144 w 9979"/>
                <a:gd name="connsiteY0" fmla="*/ 487 h 10000"/>
                <a:gd name="connsiteX1" fmla="*/ 1531 w 9979"/>
                <a:gd name="connsiteY1" fmla="*/ 964 h 10000"/>
                <a:gd name="connsiteX2" fmla="*/ 1921 w 9979"/>
                <a:gd name="connsiteY2" fmla="*/ 487 h 10000"/>
                <a:gd name="connsiteX3" fmla="*/ 1144 w 9979"/>
                <a:gd name="connsiteY3" fmla="*/ 487 h 10000"/>
                <a:gd name="connsiteX4" fmla="*/ 4401 w 9979"/>
                <a:gd name="connsiteY4" fmla="*/ 487 h 10000"/>
                <a:gd name="connsiteX5" fmla="*/ 4012 w 9979"/>
                <a:gd name="connsiteY5" fmla="*/ 15 h 10000"/>
                <a:gd name="connsiteX6" fmla="*/ 4012 w 9979"/>
                <a:gd name="connsiteY6" fmla="*/ 964 h 10000"/>
                <a:gd name="connsiteX7" fmla="*/ 4401 w 9979"/>
                <a:gd name="connsiteY7" fmla="*/ 487 h 10000"/>
                <a:gd name="connsiteX8" fmla="*/ 3159 w 9979"/>
                <a:gd name="connsiteY8" fmla="*/ 487 h 10000"/>
                <a:gd name="connsiteX9" fmla="*/ 2774 w 9979"/>
                <a:gd name="connsiteY9" fmla="*/ 964 h 10000"/>
                <a:gd name="connsiteX10" fmla="*/ 3159 w 9979"/>
                <a:gd name="connsiteY10" fmla="*/ 487 h 10000"/>
                <a:gd name="connsiteX11" fmla="*/ 2075 w 9979"/>
                <a:gd name="connsiteY11" fmla="*/ 3725 h 10000"/>
                <a:gd name="connsiteX12" fmla="*/ 1455 w 9979"/>
                <a:gd name="connsiteY12" fmla="*/ 4486 h 10000"/>
                <a:gd name="connsiteX13" fmla="*/ 2075 w 9979"/>
                <a:gd name="connsiteY13" fmla="*/ 5245 h 10000"/>
                <a:gd name="connsiteX14" fmla="*/ 2694 w 9979"/>
                <a:gd name="connsiteY14" fmla="*/ 4486 h 10000"/>
                <a:gd name="connsiteX15" fmla="*/ 2075 w 9979"/>
                <a:gd name="connsiteY15" fmla="*/ 3725 h 10000"/>
                <a:gd name="connsiteX16" fmla="*/ 2075 w 9979"/>
                <a:gd name="connsiteY16" fmla="*/ 4863 h 10000"/>
                <a:gd name="connsiteX17" fmla="*/ 1764 w 9979"/>
                <a:gd name="connsiteY17" fmla="*/ 4486 h 10000"/>
                <a:gd name="connsiteX18" fmla="*/ 2075 w 9979"/>
                <a:gd name="connsiteY18" fmla="*/ 4103 h 10000"/>
                <a:gd name="connsiteX19" fmla="*/ 2386 w 9979"/>
                <a:gd name="connsiteY19" fmla="*/ 4486 h 10000"/>
                <a:gd name="connsiteX20" fmla="*/ 2075 w 9979"/>
                <a:gd name="connsiteY20" fmla="*/ 4863 h 10000"/>
                <a:gd name="connsiteX21" fmla="*/ 9356 w 9979"/>
                <a:gd name="connsiteY21" fmla="*/ 2011 h 10000"/>
                <a:gd name="connsiteX22" fmla="*/ 4980 w 9979"/>
                <a:gd name="connsiteY22" fmla="*/ 2011 h 10000"/>
                <a:gd name="connsiteX23" fmla="*/ 59 w 9979"/>
                <a:gd name="connsiteY23" fmla="*/ 487 h 10000"/>
                <a:gd name="connsiteX24" fmla="*/ 2694 w 9979"/>
                <a:gd name="connsiteY24" fmla="*/ 3154 h 10000"/>
                <a:gd name="connsiteX25" fmla="*/ 2694 w 9979"/>
                <a:gd name="connsiteY25" fmla="*/ 2771 h 10000"/>
                <a:gd name="connsiteX26" fmla="*/ 371 w 9979"/>
                <a:gd name="connsiteY26" fmla="*/ 487 h 10000"/>
                <a:gd name="connsiteX27" fmla="*/ 4555 w 9979"/>
                <a:gd name="connsiteY27" fmla="*/ 2011 h 10000"/>
                <a:gd name="connsiteX28" fmla="*/ 3778 w 9979"/>
                <a:gd name="connsiteY28" fmla="*/ 2011 h 10000"/>
                <a:gd name="connsiteX29" fmla="*/ 3159 w 9979"/>
                <a:gd name="connsiteY29" fmla="*/ 2771 h 10000"/>
                <a:gd name="connsiteX30" fmla="*/ 3159 w 9979"/>
                <a:gd name="connsiteY30" fmla="*/ 6958 h 10000"/>
                <a:gd name="connsiteX31" fmla="*/ 3778 w 9979"/>
                <a:gd name="connsiteY31" fmla="*/ 7715 h 10000"/>
                <a:gd name="connsiteX32" fmla="*/ 6259 w 9979"/>
                <a:gd name="connsiteY32" fmla="*/ 7715 h 10000"/>
                <a:gd name="connsiteX33" fmla="*/ 8117 w 9979"/>
                <a:gd name="connsiteY33" fmla="*/ 10000 h 10000"/>
                <a:gd name="connsiteX34" fmla="*/ 8117 w 9979"/>
                <a:gd name="connsiteY34" fmla="*/ 8098 h 10000"/>
                <a:gd name="connsiteX35" fmla="*/ 8430 w 9979"/>
                <a:gd name="connsiteY35" fmla="*/ 7715 h 10000"/>
                <a:gd name="connsiteX36" fmla="*/ 9356 w 9979"/>
                <a:gd name="connsiteY36" fmla="*/ 7715 h 10000"/>
                <a:gd name="connsiteX37" fmla="*/ 9979 w 9979"/>
                <a:gd name="connsiteY37" fmla="*/ 6958 h 10000"/>
                <a:gd name="connsiteX38" fmla="*/ 9979 w 9979"/>
                <a:gd name="connsiteY38" fmla="*/ 2771 h 10000"/>
                <a:gd name="connsiteX39" fmla="*/ 9356 w 9979"/>
                <a:gd name="connsiteY39" fmla="*/ 2011 h 10000"/>
                <a:gd name="connsiteX40" fmla="*/ 6339 w 9979"/>
                <a:gd name="connsiteY40" fmla="*/ 5057 h 10000"/>
                <a:gd name="connsiteX41" fmla="*/ 6066 w 9979"/>
                <a:gd name="connsiteY41" fmla="*/ 5911 h 10000"/>
                <a:gd name="connsiteX42" fmla="*/ 5952 w 9979"/>
                <a:gd name="connsiteY42" fmla="*/ 6005 h 10000"/>
                <a:gd name="connsiteX43" fmla="*/ 5835 w 9979"/>
                <a:gd name="connsiteY43" fmla="*/ 6005 h 10000"/>
                <a:gd name="connsiteX44" fmla="*/ 5718 w 9979"/>
                <a:gd name="connsiteY44" fmla="*/ 5861 h 10000"/>
                <a:gd name="connsiteX45" fmla="*/ 5718 w 9979"/>
                <a:gd name="connsiteY45" fmla="*/ 5197 h 10000"/>
                <a:gd name="connsiteX46" fmla="*/ 5603 w 9979"/>
                <a:gd name="connsiteY46" fmla="*/ 5057 h 10000"/>
                <a:gd name="connsiteX47" fmla="*/ 5216 w 9979"/>
                <a:gd name="connsiteY47" fmla="*/ 5057 h 10000"/>
                <a:gd name="connsiteX48" fmla="*/ 5099 w 9979"/>
                <a:gd name="connsiteY48" fmla="*/ 4913 h 10000"/>
                <a:gd name="connsiteX49" fmla="*/ 5099 w 9979"/>
                <a:gd name="connsiteY49" fmla="*/ 3865 h 10000"/>
                <a:gd name="connsiteX50" fmla="*/ 5216 w 9979"/>
                <a:gd name="connsiteY50" fmla="*/ 3725 h 10000"/>
                <a:gd name="connsiteX51" fmla="*/ 6222 w 9979"/>
                <a:gd name="connsiteY51" fmla="*/ 3725 h 10000"/>
                <a:gd name="connsiteX52" fmla="*/ 6339 w 9979"/>
                <a:gd name="connsiteY52" fmla="*/ 3865 h 10000"/>
                <a:gd name="connsiteX53" fmla="*/ 6339 w 9979"/>
                <a:gd name="connsiteY53" fmla="*/ 5057 h 10000"/>
                <a:gd name="connsiteX54" fmla="*/ 8040 w 9979"/>
                <a:gd name="connsiteY54" fmla="*/ 5057 h 10000"/>
                <a:gd name="connsiteX55" fmla="*/ 7769 w 9979"/>
                <a:gd name="connsiteY55" fmla="*/ 5911 h 10000"/>
                <a:gd name="connsiteX56" fmla="*/ 7652 w 9979"/>
                <a:gd name="connsiteY56" fmla="*/ 6005 h 10000"/>
                <a:gd name="connsiteX57" fmla="*/ 7535 w 9979"/>
                <a:gd name="connsiteY57" fmla="*/ 6005 h 10000"/>
                <a:gd name="connsiteX58" fmla="*/ 7424 w 9979"/>
                <a:gd name="connsiteY58" fmla="*/ 5861 h 10000"/>
                <a:gd name="connsiteX59" fmla="*/ 7424 w 9979"/>
                <a:gd name="connsiteY59" fmla="*/ 5197 h 10000"/>
                <a:gd name="connsiteX60" fmla="*/ 7307 w 9979"/>
                <a:gd name="connsiteY60" fmla="*/ 5057 h 10000"/>
                <a:gd name="connsiteX61" fmla="*/ 6919 w 9979"/>
                <a:gd name="connsiteY61" fmla="*/ 5057 h 10000"/>
                <a:gd name="connsiteX62" fmla="*/ 6805 w 9979"/>
                <a:gd name="connsiteY62" fmla="*/ 4913 h 10000"/>
                <a:gd name="connsiteX63" fmla="*/ 6805 w 9979"/>
                <a:gd name="connsiteY63" fmla="*/ 3865 h 10000"/>
                <a:gd name="connsiteX64" fmla="*/ 6919 w 9979"/>
                <a:gd name="connsiteY64" fmla="*/ 3725 h 10000"/>
                <a:gd name="connsiteX65" fmla="*/ 7923 w 9979"/>
                <a:gd name="connsiteY65" fmla="*/ 3725 h 10000"/>
                <a:gd name="connsiteX66" fmla="*/ 8040 w 9979"/>
                <a:gd name="connsiteY66" fmla="*/ 3865 h 10000"/>
                <a:gd name="connsiteX67" fmla="*/ 8040 w 9979"/>
                <a:gd name="connsiteY67" fmla="*/ 5057 h 10000"/>
                <a:gd name="connsiteX0" fmla="*/ 1146 w 10000"/>
                <a:gd name="connsiteY0" fmla="*/ 487 h 10000"/>
                <a:gd name="connsiteX1" fmla="*/ 1534 w 10000"/>
                <a:gd name="connsiteY1" fmla="*/ 964 h 10000"/>
                <a:gd name="connsiteX2" fmla="*/ 1925 w 10000"/>
                <a:gd name="connsiteY2" fmla="*/ 487 h 10000"/>
                <a:gd name="connsiteX3" fmla="*/ 1146 w 10000"/>
                <a:gd name="connsiteY3" fmla="*/ 487 h 10000"/>
                <a:gd name="connsiteX4" fmla="*/ 4410 w 10000"/>
                <a:gd name="connsiteY4" fmla="*/ 487 h 10000"/>
                <a:gd name="connsiteX5" fmla="*/ 4020 w 10000"/>
                <a:gd name="connsiteY5" fmla="*/ 15 h 10000"/>
                <a:gd name="connsiteX6" fmla="*/ 4020 w 10000"/>
                <a:gd name="connsiteY6" fmla="*/ 964 h 10000"/>
                <a:gd name="connsiteX7" fmla="*/ 4410 w 10000"/>
                <a:gd name="connsiteY7" fmla="*/ 487 h 10000"/>
                <a:gd name="connsiteX8" fmla="*/ 3166 w 10000"/>
                <a:gd name="connsiteY8" fmla="*/ 487 h 10000"/>
                <a:gd name="connsiteX9" fmla="*/ 2780 w 10000"/>
                <a:gd name="connsiteY9" fmla="*/ 964 h 10000"/>
                <a:gd name="connsiteX10" fmla="*/ 3166 w 10000"/>
                <a:gd name="connsiteY10" fmla="*/ 487 h 10000"/>
                <a:gd name="connsiteX11" fmla="*/ 2079 w 10000"/>
                <a:gd name="connsiteY11" fmla="*/ 3725 h 10000"/>
                <a:gd name="connsiteX12" fmla="*/ 1458 w 10000"/>
                <a:gd name="connsiteY12" fmla="*/ 4486 h 10000"/>
                <a:gd name="connsiteX13" fmla="*/ 2079 w 10000"/>
                <a:gd name="connsiteY13" fmla="*/ 5245 h 10000"/>
                <a:gd name="connsiteX14" fmla="*/ 2700 w 10000"/>
                <a:gd name="connsiteY14" fmla="*/ 4486 h 10000"/>
                <a:gd name="connsiteX15" fmla="*/ 2079 w 10000"/>
                <a:gd name="connsiteY15" fmla="*/ 3725 h 10000"/>
                <a:gd name="connsiteX16" fmla="*/ 2079 w 10000"/>
                <a:gd name="connsiteY16" fmla="*/ 4863 h 10000"/>
                <a:gd name="connsiteX17" fmla="*/ 1768 w 10000"/>
                <a:gd name="connsiteY17" fmla="*/ 4486 h 10000"/>
                <a:gd name="connsiteX18" fmla="*/ 2079 w 10000"/>
                <a:gd name="connsiteY18" fmla="*/ 4103 h 10000"/>
                <a:gd name="connsiteX19" fmla="*/ 2391 w 10000"/>
                <a:gd name="connsiteY19" fmla="*/ 4486 h 10000"/>
                <a:gd name="connsiteX20" fmla="*/ 2079 w 10000"/>
                <a:gd name="connsiteY20" fmla="*/ 4863 h 10000"/>
                <a:gd name="connsiteX21" fmla="*/ 9376 w 10000"/>
                <a:gd name="connsiteY21" fmla="*/ 2011 h 10000"/>
                <a:gd name="connsiteX22" fmla="*/ 4990 w 10000"/>
                <a:gd name="connsiteY22" fmla="*/ 2011 h 10000"/>
                <a:gd name="connsiteX23" fmla="*/ 59 w 10000"/>
                <a:gd name="connsiteY23" fmla="*/ 487 h 10000"/>
                <a:gd name="connsiteX24" fmla="*/ 2700 w 10000"/>
                <a:gd name="connsiteY24" fmla="*/ 3154 h 10000"/>
                <a:gd name="connsiteX25" fmla="*/ 372 w 10000"/>
                <a:gd name="connsiteY25" fmla="*/ 487 h 10000"/>
                <a:gd name="connsiteX26" fmla="*/ 4565 w 10000"/>
                <a:gd name="connsiteY26" fmla="*/ 2011 h 10000"/>
                <a:gd name="connsiteX27" fmla="*/ 3786 w 10000"/>
                <a:gd name="connsiteY27" fmla="*/ 2011 h 10000"/>
                <a:gd name="connsiteX28" fmla="*/ 3166 w 10000"/>
                <a:gd name="connsiteY28" fmla="*/ 2771 h 10000"/>
                <a:gd name="connsiteX29" fmla="*/ 3166 w 10000"/>
                <a:gd name="connsiteY29" fmla="*/ 6958 h 10000"/>
                <a:gd name="connsiteX30" fmla="*/ 3786 w 10000"/>
                <a:gd name="connsiteY30" fmla="*/ 7715 h 10000"/>
                <a:gd name="connsiteX31" fmla="*/ 6272 w 10000"/>
                <a:gd name="connsiteY31" fmla="*/ 7715 h 10000"/>
                <a:gd name="connsiteX32" fmla="*/ 8134 w 10000"/>
                <a:gd name="connsiteY32" fmla="*/ 10000 h 10000"/>
                <a:gd name="connsiteX33" fmla="*/ 8134 w 10000"/>
                <a:gd name="connsiteY33" fmla="*/ 8098 h 10000"/>
                <a:gd name="connsiteX34" fmla="*/ 8448 w 10000"/>
                <a:gd name="connsiteY34" fmla="*/ 7715 h 10000"/>
                <a:gd name="connsiteX35" fmla="*/ 9376 w 10000"/>
                <a:gd name="connsiteY35" fmla="*/ 7715 h 10000"/>
                <a:gd name="connsiteX36" fmla="*/ 10000 w 10000"/>
                <a:gd name="connsiteY36" fmla="*/ 6958 h 10000"/>
                <a:gd name="connsiteX37" fmla="*/ 10000 w 10000"/>
                <a:gd name="connsiteY37" fmla="*/ 2771 h 10000"/>
                <a:gd name="connsiteX38" fmla="*/ 9376 w 10000"/>
                <a:gd name="connsiteY38" fmla="*/ 2011 h 10000"/>
                <a:gd name="connsiteX39" fmla="*/ 6352 w 10000"/>
                <a:gd name="connsiteY39" fmla="*/ 5057 h 10000"/>
                <a:gd name="connsiteX40" fmla="*/ 6079 w 10000"/>
                <a:gd name="connsiteY40" fmla="*/ 5911 h 10000"/>
                <a:gd name="connsiteX41" fmla="*/ 5965 w 10000"/>
                <a:gd name="connsiteY41" fmla="*/ 6005 h 10000"/>
                <a:gd name="connsiteX42" fmla="*/ 5847 w 10000"/>
                <a:gd name="connsiteY42" fmla="*/ 6005 h 10000"/>
                <a:gd name="connsiteX43" fmla="*/ 5730 w 10000"/>
                <a:gd name="connsiteY43" fmla="*/ 5861 h 10000"/>
                <a:gd name="connsiteX44" fmla="*/ 5730 w 10000"/>
                <a:gd name="connsiteY44" fmla="*/ 5197 h 10000"/>
                <a:gd name="connsiteX45" fmla="*/ 5615 w 10000"/>
                <a:gd name="connsiteY45" fmla="*/ 5057 h 10000"/>
                <a:gd name="connsiteX46" fmla="*/ 5227 w 10000"/>
                <a:gd name="connsiteY46" fmla="*/ 5057 h 10000"/>
                <a:gd name="connsiteX47" fmla="*/ 5110 w 10000"/>
                <a:gd name="connsiteY47" fmla="*/ 4913 h 10000"/>
                <a:gd name="connsiteX48" fmla="*/ 5110 w 10000"/>
                <a:gd name="connsiteY48" fmla="*/ 3865 h 10000"/>
                <a:gd name="connsiteX49" fmla="*/ 5227 w 10000"/>
                <a:gd name="connsiteY49" fmla="*/ 3725 h 10000"/>
                <a:gd name="connsiteX50" fmla="*/ 6235 w 10000"/>
                <a:gd name="connsiteY50" fmla="*/ 3725 h 10000"/>
                <a:gd name="connsiteX51" fmla="*/ 6352 w 10000"/>
                <a:gd name="connsiteY51" fmla="*/ 3865 h 10000"/>
                <a:gd name="connsiteX52" fmla="*/ 6352 w 10000"/>
                <a:gd name="connsiteY52" fmla="*/ 5057 h 10000"/>
                <a:gd name="connsiteX53" fmla="*/ 8057 w 10000"/>
                <a:gd name="connsiteY53" fmla="*/ 5057 h 10000"/>
                <a:gd name="connsiteX54" fmla="*/ 7785 w 10000"/>
                <a:gd name="connsiteY54" fmla="*/ 5911 h 10000"/>
                <a:gd name="connsiteX55" fmla="*/ 7668 w 10000"/>
                <a:gd name="connsiteY55" fmla="*/ 6005 h 10000"/>
                <a:gd name="connsiteX56" fmla="*/ 7551 w 10000"/>
                <a:gd name="connsiteY56" fmla="*/ 6005 h 10000"/>
                <a:gd name="connsiteX57" fmla="*/ 7440 w 10000"/>
                <a:gd name="connsiteY57" fmla="*/ 5861 h 10000"/>
                <a:gd name="connsiteX58" fmla="*/ 7440 w 10000"/>
                <a:gd name="connsiteY58" fmla="*/ 5197 h 10000"/>
                <a:gd name="connsiteX59" fmla="*/ 7322 w 10000"/>
                <a:gd name="connsiteY59" fmla="*/ 5057 h 10000"/>
                <a:gd name="connsiteX60" fmla="*/ 6934 w 10000"/>
                <a:gd name="connsiteY60" fmla="*/ 5057 h 10000"/>
                <a:gd name="connsiteX61" fmla="*/ 6819 w 10000"/>
                <a:gd name="connsiteY61" fmla="*/ 4913 h 10000"/>
                <a:gd name="connsiteX62" fmla="*/ 6819 w 10000"/>
                <a:gd name="connsiteY62" fmla="*/ 3865 h 10000"/>
                <a:gd name="connsiteX63" fmla="*/ 6934 w 10000"/>
                <a:gd name="connsiteY63" fmla="*/ 3725 h 10000"/>
                <a:gd name="connsiteX64" fmla="*/ 7940 w 10000"/>
                <a:gd name="connsiteY64" fmla="*/ 3725 h 10000"/>
                <a:gd name="connsiteX65" fmla="*/ 8057 w 10000"/>
                <a:gd name="connsiteY65" fmla="*/ 3865 h 10000"/>
                <a:gd name="connsiteX66" fmla="*/ 8057 w 10000"/>
                <a:gd name="connsiteY66" fmla="*/ 5057 h 10000"/>
                <a:gd name="connsiteX0" fmla="*/ 1126 w 9980"/>
                <a:gd name="connsiteY0" fmla="*/ 487 h 10000"/>
                <a:gd name="connsiteX1" fmla="*/ 1514 w 9980"/>
                <a:gd name="connsiteY1" fmla="*/ 964 h 10000"/>
                <a:gd name="connsiteX2" fmla="*/ 1905 w 9980"/>
                <a:gd name="connsiteY2" fmla="*/ 487 h 10000"/>
                <a:gd name="connsiteX3" fmla="*/ 1126 w 9980"/>
                <a:gd name="connsiteY3" fmla="*/ 487 h 10000"/>
                <a:gd name="connsiteX4" fmla="*/ 4390 w 9980"/>
                <a:gd name="connsiteY4" fmla="*/ 487 h 10000"/>
                <a:gd name="connsiteX5" fmla="*/ 4000 w 9980"/>
                <a:gd name="connsiteY5" fmla="*/ 15 h 10000"/>
                <a:gd name="connsiteX6" fmla="*/ 4000 w 9980"/>
                <a:gd name="connsiteY6" fmla="*/ 964 h 10000"/>
                <a:gd name="connsiteX7" fmla="*/ 4390 w 9980"/>
                <a:gd name="connsiteY7" fmla="*/ 487 h 10000"/>
                <a:gd name="connsiteX8" fmla="*/ 3146 w 9980"/>
                <a:gd name="connsiteY8" fmla="*/ 487 h 10000"/>
                <a:gd name="connsiteX9" fmla="*/ 2760 w 9980"/>
                <a:gd name="connsiteY9" fmla="*/ 964 h 10000"/>
                <a:gd name="connsiteX10" fmla="*/ 3146 w 9980"/>
                <a:gd name="connsiteY10" fmla="*/ 487 h 10000"/>
                <a:gd name="connsiteX11" fmla="*/ 2059 w 9980"/>
                <a:gd name="connsiteY11" fmla="*/ 3725 h 10000"/>
                <a:gd name="connsiteX12" fmla="*/ 1438 w 9980"/>
                <a:gd name="connsiteY12" fmla="*/ 4486 h 10000"/>
                <a:gd name="connsiteX13" fmla="*/ 2059 w 9980"/>
                <a:gd name="connsiteY13" fmla="*/ 5245 h 10000"/>
                <a:gd name="connsiteX14" fmla="*/ 2680 w 9980"/>
                <a:gd name="connsiteY14" fmla="*/ 4486 h 10000"/>
                <a:gd name="connsiteX15" fmla="*/ 2059 w 9980"/>
                <a:gd name="connsiteY15" fmla="*/ 3725 h 10000"/>
                <a:gd name="connsiteX16" fmla="*/ 2059 w 9980"/>
                <a:gd name="connsiteY16" fmla="*/ 4863 h 10000"/>
                <a:gd name="connsiteX17" fmla="*/ 1748 w 9980"/>
                <a:gd name="connsiteY17" fmla="*/ 4486 h 10000"/>
                <a:gd name="connsiteX18" fmla="*/ 2059 w 9980"/>
                <a:gd name="connsiteY18" fmla="*/ 4103 h 10000"/>
                <a:gd name="connsiteX19" fmla="*/ 2371 w 9980"/>
                <a:gd name="connsiteY19" fmla="*/ 4486 h 10000"/>
                <a:gd name="connsiteX20" fmla="*/ 2059 w 9980"/>
                <a:gd name="connsiteY20" fmla="*/ 4863 h 10000"/>
                <a:gd name="connsiteX21" fmla="*/ 9356 w 9980"/>
                <a:gd name="connsiteY21" fmla="*/ 2011 h 10000"/>
                <a:gd name="connsiteX22" fmla="*/ 4970 w 9980"/>
                <a:gd name="connsiteY22" fmla="*/ 2011 h 10000"/>
                <a:gd name="connsiteX23" fmla="*/ 39 w 9980"/>
                <a:gd name="connsiteY23" fmla="*/ 487 h 10000"/>
                <a:gd name="connsiteX24" fmla="*/ 2680 w 9980"/>
                <a:gd name="connsiteY24" fmla="*/ 3154 h 10000"/>
                <a:gd name="connsiteX25" fmla="*/ 2627 w 9980"/>
                <a:gd name="connsiteY25" fmla="*/ 3149 h 10000"/>
                <a:gd name="connsiteX26" fmla="*/ 352 w 9980"/>
                <a:gd name="connsiteY26" fmla="*/ 487 h 10000"/>
                <a:gd name="connsiteX27" fmla="*/ 4545 w 9980"/>
                <a:gd name="connsiteY27" fmla="*/ 2011 h 10000"/>
                <a:gd name="connsiteX28" fmla="*/ 3766 w 9980"/>
                <a:gd name="connsiteY28" fmla="*/ 2011 h 10000"/>
                <a:gd name="connsiteX29" fmla="*/ 3146 w 9980"/>
                <a:gd name="connsiteY29" fmla="*/ 2771 h 10000"/>
                <a:gd name="connsiteX30" fmla="*/ 3146 w 9980"/>
                <a:gd name="connsiteY30" fmla="*/ 6958 h 10000"/>
                <a:gd name="connsiteX31" fmla="*/ 3766 w 9980"/>
                <a:gd name="connsiteY31" fmla="*/ 7715 h 10000"/>
                <a:gd name="connsiteX32" fmla="*/ 6252 w 9980"/>
                <a:gd name="connsiteY32" fmla="*/ 7715 h 10000"/>
                <a:gd name="connsiteX33" fmla="*/ 8114 w 9980"/>
                <a:gd name="connsiteY33" fmla="*/ 10000 h 10000"/>
                <a:gd name="connsiteX34" fmla="*/ 8114 w 9980"/>
                <a:gd name="connsiteY34" fmla="*/ 8098 h 10000"/>
                <a:gd name="connsiteX35" fmla="*/ 8428 w 9980"/>
                <a:gd name="connsiteY35" fmla="*/ 7715 h 10000"/>
                <a:gd name="connsiteX36" fmla="*/ 9356 w 9980"/>
                <a:gd name="connsiteY36" fmla="*/ 7715 h 10000"/>
                <a:gd name="connsiteX37" fmla="*/ 9980 w 9980"/>
                <a:gd name="connsiteY37" fmla="*/ 6958 h 10000"/>
                <a:gd name="connsiteX38" fmla="*/ 9980 w 9980"/>
                <a:gd name="connsiteY38" fmla="*/ 2771 h 10000"/>
                <a:gd name="connsiteX39" fmla="*/ 9356 w 9980"/>
                <a:gd name="connsiteY39" fmla="*/ 2011 h 10000"/>
                <a:gd name="connsiteX40" fmla="*/ 6332 w 9980"/>
                <a:gd name="connsiteY40" fmla="*/ 5057 h 10000"/>
                <a:gd name="connsiteX41" fmla="*/ 6059 w 9980"/>
                <a:gd name="connsiteY41" fmla="*/ 5911 h 10000"/>
                <a:gd name="connsiteX42" fmla="*/ 5945 w 9980"/>
                <a:gd name="connsiteY42" fmla="*/ 6005 h 10000"/>
                <a:gd name="connsiteX43" fmla="*/ 5827 w 9980"/>
                <a:gd name="connsiteY43" fmla="*/ 6005 h 10000"/>
                <a:gd name="connsiteX44" fmla="*/ 5710 w 9980"/>
                <a:gd name="connsiteY44" fmla="*/ 5861 h 10000"/>
                <a:gd name="connsiteX45" fmla="*/ 5710 w 9980"/>
                <a:gd name="connsiteY45" fmla="*/ 5197 h 10000"/>
                <a:gd name="connsiteX46" fmla="*/ 5595 w 9980"/>
                <a:gd name="connsiteY46" fmla="*/ 5057 h 10000"/>
                <a:gd name="connsiteX47" fmla="*/ 5207 w 9980"/>
                <a:gd name="connsiteY47" fmla="*/ 5057 h 10000"/>
                <a:gd name="connsiteX48" fmla="*/ 5090 w 9980"/>
                <a:gd name="connsiteY48" fmla="*/ 4913 h 10000"/>
                <a:gd name="connsiteX49" fmla="*/ 5090 w 9980"/>
                <a:gd name="connsiteY49" fmla="*/ 3865 h 10000"/>
                <a:gd name="connsiteX50" fmla="*/ 5207 w 9980"/>
                <a:gd name="connsiteY50" fmla="*/ 3725 h 10000"/>
                <a:gd name="connsiteX51" fmla="*/ 6215 w 9980"/>
                <a:gd name="connsiteY51" fmla="*/ 3725 h 10000"/>
                <a:gd name="connsiteX52" fmla="*/ 6332 w 9980"/>
                <a:gd name="connsiteY52" fmla="*/ 3865 h 10000"/>
                <a:gd name="connsiteX53" fmla="*/ 6332 w 9980"/>
                <a:gd name="connsiteY53" fmla="*/ 5057 h 10000"/>
                <a:gd name="connsiteX54" fmla="*/ 8037 w 9980"/>
                <a:gd name="connsiteY54" fmla="*/ 5057 h 10000"/>
                <a:gd name="connsiteX55" fmla="*/ 7765 w 9980"/>
                <a:gd name="connsiteY55" fmla="*/ 5911 h 10000"/>
                <a:gd name="connsiteX56" fmla="*/ 7648 w 9980"/>
                <a:gd name="connsiteY56" fmla="*/ 6005 h 10000"/>
                <a:gd name="connsiteX57" fmla="*/ 7531 w 9980"/>
                <a:gd name="connsiteY57" fmla="*/ 6005 h 10000"/>
                <a:gd name="connsiteX58" fmla="*/ 7420 w 9980"/>
                <a:gd name="connsiteY58" fmla="*/ 5861 h 10000"/>
                <a:gd name="connsiteX59" fmla="*/ 7420 w 9980"/>
                <a:gd name="connsiteY59" fmla="*/ 5197 h 10000"/>
                <a:gd name="connsiteX60" fmla="*/ 7302 w 9980"/>
                <a:gd name="connsiteY60" fmla="*/ 5057 h 10000"/>
                <a:gd name="connsiteX61" fmla="*/ 6914 w 9980"/>
                <a:gd name="connsiteY61" fmla="*/ 5057 h 10000"/>
                <a:gd name="connsiteX62" fmla="*/ 6799 w 9980"/>
                <a:gd name="connsiteY62" fmla="*/ 4913 h 10000"/>
                <a:gd name="connsiteX63" fmla="*/ 6799 w 9980"/>
                <a:gd name="connsiteY63" fmla="*/ 3865 h 10000"/>
                <a:gd name="connsiteX64" fmla="*/ 6914 w 9980"/>
                <a:gd name="connsiteY64" fmla="*/ 3725 h 10000"/>
                <a:gd name="connsiteX65" fmla="*/ 7920 w 9980"/>
                <a:gd name="connsiteY65" fmla="*/ 3725 h 10000"/>
                <a:gd name="connsiteX66" fmla="*/ 8037 w 9980"/>
                <a:gd name="connsiteY66" fmla="*/ 3865 h 10000"/>
                <a:gd name="connsiteX67" fmla="*/ 8037 w 9980"/>
                <a:gd name="connsiteY67" fmla="*/ 5057 h 10000"/>
                <a:gd name="connsiteX0" fmla="*/ 1128 w 10000"/>
                <a:gd name="connsiteY0" fmla="*/ 487 h 10000"/>
                <a:gd name="connsiteX1" fmla="*/ 1517 w 10000"/>
                <a:gd name="connsiteY1" fmla="*/ 964 h 10000"/>
                <a:gd name="connsiteX2" fmla="*/ 1909 w 10000"/>
                <a:gd name="connsiteY2" fmla="*/ 487 h 10000"/>
                <a:gd name="connsiteX3" fmla="*/ 1128 w 10000"/>
                <a:gd name="connsiteY3" fmla="*/ 487 h 10000"/>
                <a:gd name="connsiteX4" fmla="*/ 4399 w 10000"/>
                <a:gd name="connsiteY4" fmla="*/ 487 h 10000"/>
                <a:gd name="connsiteX5" fmla="*/ 4008 w 10000"/>
                <a:gd name="connsiteY5" fmla="*/ 15 h 10000"/>
                <a:gd name="connsiteX6" fmla="*/ 4008 w 10000"/>
                <a:gd name="connsiteY6" fmla="*/ 964 h 10000"/>
                <a:gd name="connsiteX7" fmla="*/ 4399 w 10000"/>
                <a:gd name="connsiteY7" fmla="*/ 487 h 10000"/>
                <a:gd name="connsiteX8" fmla="*/ 3152 w 10000"/>
                <a:gd name="connsiteY8" fmla="*/ 487 h 10000"/>
                <a:gd name="connsiteX9" fmla="*/ 2766 w 10000"/>
                <a:gd name="connsiteY9" fmla="*/ 964 h 10000"/>
                <a:gd name="connsiteX10" fmla="*/ 3152 w 10000"/>
                <a:gd name="connsiteY10" fmla="*/ 487 h 10000"/>
                <a:gd name="connsiteX11" fmla="*/ 2063 w 10000"/>
                <a:gd name="connsiteY11" fmla="*/ 3725 h 10000"/>
                <a:gd name="connsiteX12" fmla="*/ 1441 w 10000"/>
                <a:gd name="connsiteY12" fmla="*/ 4486 h 10000"/>
                <a:gd name="connsiteX13" fmla="*/ 2063 w 10000"/>
                <a:gd name="connsiteY13" fmla="*/ 5245 h 10000"/>
                <a:gd name="connsiteX14" fmla="*/ 2685 w 10000"/>
                <a:gd name="connsiteY14" fmla="*/ 4486 h 10000"/>
                <a:gd name="connsiteX15" fmla="*/ 2063 w 10000"/>
                <a:gd name="connsiteY15" fmla="*/ 3725 h 10000"/>
                <a:gd name="connsiteX16" fmla="*/ 2063 w 10000"/>
                <a:gd name="connsiteY16" fmla="*/ 4863 h 10000"/>
                <a:gd name="connsiteX17" fmla="*/ 1752 w 10000"/>
                <a:gd name="connsiteY17" fmla="*/ 4486 h 10000"/>
                <a:gd name="connsiteX18" fmla="*/ 2063 w 10000"/>
                <a:gd name="connsiteY18" fmla="*/ 4103 h 10000"/>
                <a:gd name="connsiteX19" fmla="*/ 2376 w 10000"/>
                <a:gd name="connsiteY19" fmla="*/ 4486 h 10000"/>
                <a:gd name="connsiteX20" fmla="*/ 2063 w 10000"/>
                <a:gd name="connsiteY20" fmla="*/ 4863 h 10000"/>
                <a:gd name="connsiteX21" fmla="*/ 9375 w 10000"/>
                <a:gd name="connsiteY21" fmla="*/ 2011 h 10000"/>
                <a:gd name="connsiteX22" fmla="*/ 4980 w 10000"/>
                <a:gd name="connsiteY22" fmla="*/ 2011 h 10000"/>
                <a:gd name="connsiteX23" fmla="*/ 39 w 10000"/>
                <a:gd name="connsiteY23" fmla="*/ 487 h 10000"/>
                <a:gd name="connsiteX24" fmla="*/ 2685 w 10000"/>
                <a:gd name="connsiteY24" fmla="*/ 3154 h 10000"/>
                <a:gd name="connsiteX25" fmla="*/ 353 w 10000"/>
                <a:gd name="connsiteY25" fmla="*/ 487 h 10000"/>
                <a:gd name="connsiteX26" fmla="*/ 4554 w 10000"/>
                <a:gd name="connsiteY26" fmla="*/ 2011 h 10000"/>
                <a:gd name="connsiteX27" fmla="*/ 3774 w 10000"/>
                <a:gd name="connsiteY27" fmla="*/ 2011 h 10000"/>
                <a:gd name="connsiteX28" fmla="*/ 3152 w 10000"/>
                <a:gd name="connsiteY28" fmla="*/ 2771 h 10000"/>
                <a:gd name="connsiteX29" fmla="*/ 3152 w 10000"/>
                <a:gd name="connsiteY29" fmla="*/ 6958 h 10000"/>
                <a:gd name="connsiteX30" fmla="*/ 3774 w 10000"/>
                <a:gd name="connsiteY30" fmla="*/ 7715 h 10000"/>
                <a:gd name="connsiteX31" fmla="*/ 6265 w 10000"/>
                <a:gd name="connsiteY31" fmla="*/ 7715 h 10000"/>
                <a:gd name="connsiteX32" fmla="*/ 8130 w 10000"/>
                <a:gd name="connsiteY32" fmla="*/ 10000 h 10000"/>
                <a:gd name="connsiteX33" fmla="*/ 8130 w 10000"/>
                <a:gd name="connsiteY33" fmla="*/ 8098 h 10000"/>
                <a:gd name="connsiteX34" fmla="*/ 8445 w 10000"/>
                <a:gd name="connsiteY34" fmla="*/ 7715 h 10000"/>
                <a:gd name="connsiteX35" fmla="*/ 9375 w 10000"/>
                <a:gd name="connsiteY35" fmla="*/ 7715 h 10000"/>
                <a:gd name="connsiteX36" fmla="*/ 10000 w 10000"/>
                <a:gd name="connsiteY36" fmla="*/ 6958 h 10000"/>
                <a:gd name="connsiteX37" fmla="*/ 10000 w 10000"/>
                <a:gd name="connsiteY37" fmla="*/ 2771 h 10000"/>
                <a:gd name="connsiteX38" fmla="*/ 9375 w 10000"/>
                <a:gd name="connsiteY38" fmla="*/ 2011 h 10000"/>
                <a:gd name="connsiteX39" fmla="*/ 6345 w 10000"/>
                <a:gd name="connsiteY39" fmla="*/ 5057 h 10000"/>
                <a:gd name="connsiteX40" fmla="*/ 6071 w 10000"/>
                <a:gd name="connsiteY40" fmla="*/ 5911 h 10000"/>
                <a:gd name="connsiteX41" fmla="*/ 5957 w 10000"/>
                <a:gd name="connsiteY41" fmla="*/ 6005 h 10000"/>
                <a:gd name="connsiteX42" fmla="*/ 5839 w 10000"/>
                <a:gd name="connsiteY42" fmla="*/ 6005 h 10000"/>
                <a:gd name="connsiteX43" fmla="*/ 5721 w 10000"/>
                <a:gd name="connsiteY43" fmla="*/ 5861 h 10000"/>
                <a:gd name="connsiteX44" fmla="*/ 5721 w 10000"/>
                <a:gd name="connsiteY44" fmla="*/ 5197 h 10000"/>
                <a:gd name="connsiteX45" fmla="*/ 5606 w 10000"/>
                <a:gd name="connsiteY45" fmla="*/ 5057 h 10000"/>
                <a:gd name="connsiteX46" fmla="*/ 5217 w 10000"/>
                <a:gd name="connsiteY46" fmla="*/ 5057 h 10000"/>
                <a:gd name="connsiteX47" fmla="*/ 5100 w 10000"/>
                <a:gd name="connsiteY47" fmla="*/ 4913 h 10000"/>
                <a:gd name="connsiteX48" fmla="*/ 5100 w 10000"/>
                <a:gd name="connsiteY48" fmla="*/ 3865 h 10000"/>
                <a:gd name="connsiteX49" fmla="*/ 5217 w 10000"/>
                <a:gd name="connsiteY49" fmla="*/ 3725 h 10000"/>
                <a:gd name="connsiteX50" fmla="*/ 6227 w 10000"/>
                <a:gd name="connsiteY50" fmla="*/ 3725 h 10000"/>
                <a:gd name="connsiteX51" fmla="*/ 6345 w 10000"/>
                <a:gd name="connsiteY51" fmla="*/ 3865 h 10000"/>
                <a:gd name="connsiteX52" fmla="*/ 6345 w 10000"/>
                <a:gd name="connsiteY52" fmla="*/ 5057 h 10000"/>
                <a:gd name="connsiteX53" fmla="*/ 8053 w 10000"/>
                <a:gd name="connsiteY53" fmla="*/ 5057 h 10000"/>
                <a:gd name="connsiteX54" fmla="*/ 7781 w 10000"/>
                <a:gd name="connsiteY54" fmla="*/ 5911 h 10000"/>
                <a:gd name="connsiteX55" fmla="*/ 7663 w 10000"/>
                <a:gd name="connsiteY55" fmla="*/ 6005 h 10000"/>
                <a:gd name="connsiteX56" fmla="*/ 7546 w 10000"/>
                <a:gd name="connsiteY56" fmla="*/ 6005 h 10000"/>
                <a:gd name="connsiteX57" fmla="*/ 7435 w 10000"/>
                <a:gd name="connsiteY57" fmla="*/ 5861 h 10000"/>
                <a:gd name="connsiteX58" fmla="*/ 7435 w 10000"/>
                <a:gd name="connsiteY58" fmla="*/ 5197 h 10000"/>
                <a:gd name="connsiteX59" fmla="*/ 7317 w 10000"/>
                <a:gd name="connsiteY59" fmla="*/ 5057 h 10000"/>
                <a:gd name="connsiteX60" fmla="*/ 6928 w 10000"/>
                <a:gd name="connsiteY60" fmla="*/ 5057 h 10000"/>
                <a:gd name="connsiteX61" fmla="*/ 6813 w 10000"/>
                <a:gd name="connsiteY61" fmla="*/ 4913 h 10000"/>
                <a:gd name="connsiteX62" fmla="*/ 6813 w 10000"/>
                <a:gd name="connsiteY62" fmla="*/ 3865 h 10000"/>
                <a:gd name="connsiteX63" fmla="*/ 6928 w 10000"/>
                <a:gd name="connsiteY63" fmla="*/ 3725 h 10000"/>
                <a:gd name="connsiteX64" fmla="*/ 7936 w 10000"/>
                <a:gd name="connsiteY64" fmla="*/ 3725 h 10000"/>
                <a:gd name="connsiteX65" fmla="*/ 8053 w 10000"/>
                <a:gd name="connsiteY65" fmla="*/ 3865 h 10000"/>
                <a:gd name="connsiteX66" fmla="*/ 8053 w 10000"/>
                <a:gd name="connsiteY66" fmla="*/ 5057 h 10000"/>
                <a:gd name="connsiteX0" fmla="*/ 1528 w 10400"/>
                <a:gd name="connsiteY0" fmla="*/ 487 h 10000"/>
                <a:gd name="connsiteX1" fmla="*/ 1917 w 10400"/>
                <a:gd name="connsiteY1" fmla="*/ 964 h 10000"/>
                <a:gd name="connsiteX2" fmla="*/ 2309 w 10400"/>
                <a:gd name="connsiteY2" fmla="*/ 487 h 10000"/>
                <a:gd name="connsiteX3" fmla="*/ 1528 w 10400"/>
                <a:gd name="connsiteY3" fmla="*/ 487 h 10000"/>
                <a:gd name="connsiteX4" fmla="*/ 4799 w 10400"/>
                <a:gd name="connsiteY4" fmla="*/ 487 h 10000"/>
                <a:gd name="connsiteX5" fmla="*/ 4408 w 10400"/>
                <a:gd name="connsiteY5" fmla="*/ 15 h 10000"/>
                <a:gd name="connsiteX6" fmla="*/ 4408 w 10400"/>
                <a:gd name="connsiteY6" fmla="*/ 964 h 10000"/>
                <a:gd name="connsiteX7" fmla="*/ 4799 w 10400"/>
                <a:gd name="connsiteY7" fmla="*/ 487 h 10000"/>
                <a:gd name="connsiteX8" fmla="*/ 3552 w 10400"/>
                <a:gd name="connsiteY8" fmla="*/ 487 h 10000"/>
                <a:gd name="connsiteX9" fmla="*/ 3166 w 10400"/>
                <a:gd name="connsiteY9" fmla="*/ 964 h 10000"/>
                <a:gd name="connsiteX10" fmla="*/ 3552 w 10400"/>
                <a:gd name="connsiteY10" fmla="*/ 487 h 10000"/>
                <a:gd name="connsiteX11" fmla="*/ 2463 w 10400"/>
                <a:gd name="connsiteY11" fmla="*/ 3725 h 10000"/>
                <a:gd name="connsiteX12" fmla="*/ 1841 w 10400"/>
                <a:gd name="connsiteY12" fmla="*/ 4486 h 10000"/>
                <a:gd name="connsiteX13" fmla="*/ 2463 w 10400"/>
                <a:gd name="connsiteY13" fmla="*/ 5245 h 10000"/>
                <a:gd name="connsiteX14" fmla="*/ 3085 w 10400"/>
                <a:gd name="connsiteY14" fmla="*/ 4486 h 10000"/>
                <a:gd name="connsiteX15" fmla="*/ 2463 w 10400"/>
                <a:gd name="connsiteY15" fmla="*/ 3725 h 10000"/>
                <a:gd name="connsiteX16" fmla="*/ 2463 w 10400"/>
                <a:gd name="connsiteY16" fmla="*/ 4863 h 10000"/>
                <a:gd name="connsiteX17" fmla="*/ 2152 w 10400"/>
                <a:gd name="connsiteY17" fmla="*/ 4486 h 10000"/>
                <a:gd name="connsiteX18" fmla="*/ 2463 w 10400"/>
                <a:gd name="connsiteY18" fmla="*/ 4103 h 10000"/>
                <a:gd name="connsiteX19" fmla="*/ 2776 w 10400"/>
                <a:gd name="connsiteY19" fmla="*/ 4486 h 10000"/>
                <a:gd name="connsiteX20" fmla="*/ 2463 w 10400"/>
                <a:gd name="connsiteY20" fmla="*/ 4863 h 10000"/>
                <a:gd name="connsiteX21" fmla="*/ 9775 w 10400"/>
                <a:gd name="connsiteY21" fmla="*/ 2011 h 10000"/>
                <a:gd name="connsiteX22" fmla="*/ 5380 w 10400"/>
                <a:gd name="connsiteY22" fmla="*/ 2011 h 10000"/>
                <a:gd name="connsiteX23" fmla="*/ 439 w 10400"/>
                <a:gd name="connsiteY23" fmla="*/ 487 h 10000"/>
                <a:gd name="connsiteX24" fmla="*/ 753 w 10400"/>
                <a:gd name="connsiteY24" fmla="*/ 487 h 10000"/>
                <a:gd name="connsiteX25" fmla="*/ 4954 w 10400"/>
                <a:gd name="connsiteY25" fmla="*/ 2011 h 10000"/>
                <a:gd name="connsiteX26" fmla="*/ 4174 w 10400"/>
                <a:gd name="connsiteY26" fmla="*/ 2011 h 10000"/>
                <a:gd name="connsiteX27" fmla="*/ 3552 w 10400"/>
                <a:gd name="connsiteY27" fmla="*/ 2771 h 10000"/>
                <a:gd name="connsiteX28" fmla="*/ 3552 w 10400"/>
                <a:gd name="connsiteY28" fmla="*/ 6958 h 10000"/>
                <a:gd name="connsiteX29" fmla="*/ 4174 w 10400"/>
                <a:gd name="connsiteY29" fmla="*/ 7715 h 10000"/>
                <a:gd name="connsiteX30" fmla="*/ 6665 w 10400"/>
                <a:gd name="connsiteY30" fmla="*/ 7715 h 10000"/>
                <a:gd name="connsiteX31" fmla="*/ 8530 w 10400"/>
                <a:gd name="connsiteY31" fmla="*/ 10000 h 10000"/>
                <a:gd name="connsiteX32" fmla="*/ 8530 w 10400"/>
                <a:gd name="connsiteY32" fmla="*/ 8098 h 10000"/>
                <a:gd name="connsiteX33" fmla="*/ 8845 w 10400"/>
                <a:gd name="connsiteY33" fmla="*/ 7715 h 10000"/>
                <a:gd name="connsiteX34" fmla="*/ 9775 w 10400"/>
                <a:gd name="connsiteY34" fmla="*/ 7715 h 10000"/>
                <a:gd name="connsiteX35" fmla="*/ 10400 w 10400"/>
                <a:gd name="connsiteY35" fmla="*/ 6958 h 10000"/>
                <a:gd name="connsiteX36" fmla="*/ 10400 w 10400"/>
                <a:gd name="connsiteY36" fmla="*/ 2771 h 10000"/>
                <a:gd name="connsiteX37" fmla="*/ 9775 w 10400"/>
                <a:gd name="connsiteY37" fmla="*/ 2011 h 10000"/>
                <a:gd name="connsiteX38" fmla="*/ 6745 w 10400"/>
                <a:gd name="connsiteY38" fmla="*/ 5057 h 10000"/>
                <a:gd name="connsiteX39" fmla="*/ 6471 w 10400"/>
                <a:gd name="connsiteY39" fmla="*/ 5911 h 10000"/>
                <a:gd name="connsiteX40" fmla="*/ 6357 w 10400"/>
                <a:gd name="connsiteY40" fmla="*/ 6005 h 10000"/>
                <a:gd name="connsiteX41" fmla="*/ 6239 w 10400"/>
                <a:gd name="connsiteY41" fmla="*/ 6005 h 10000"/>
                <a:gd name="connsiteX42" fmla="*/ 6121 w 10400"/>
                <a:gd name="connsiteY42" fmla="*/ 5861 h 10000"/>
                <a:gd name="connsiteX43" fmla="*/ 6121 w 10400"/>
                <a:gd name="connsiteY43" fmla="*/ 5197 h 10000"/>
                <a:gd name="connsiteX44" fmla="*/ 6006 w 10400"/>
                <a:gd name="connsiteY44" fmla="*/ 5057 h 10000"/>
                <a:gd name="connsiteX45" fmla="*/ 5617 w 10400"/>
                <a:gd name="connsiteY45" fmla="*/ 5057 h 10000"/>
                <a:gd name="connsiteX46" fmla="*/ 5500 w 10400"/>
                <a:gd name="connsiteY46" fmla="*/ 4913 h 10000"/>
                <a:gd name="connsiteX47" fmla="*/ 5500 w 10400"/>
                <a:gd name="connsiteY47" fmla="*/ 3865 h 10000"/>
                <a:gd name="connsiteX48" fmla="*/ 5617 w 10400"/>
                <a:gd name="connsiteY48" fmla="*/ 3725 h 10000"/>
                <a:gd name="connsiteX49" fmla="*/ 6627 w 10400"/>
                <a:gd name="connsiteY49" fmla="*/ 3725 h 10000"/>
                <a:gd name="connsiteX50" fmla="*/ 6745 w 10400"/>
                <a:gd name="connsiteY50" fmla="*/ 3865 h 10000"/>
                <a:gd name="connsiteX51" fmla="*/ 6745 w 10400"/>
                <a:gd name="connsiteY51" fmla="*/ 5057 h 10000"/>
                <a:gd name="connsiteX52" fmla="*/ 8453 w 10400"/>
                <a:gd name="connsiteY52" fmla="*/ 5057 h 10000"/>
                <a:gd name="connsiteX53" fmla="*/ 8181 w 10400"/>
                <a:gd name="connsiteY53" fmla="*/ 5911 h 10000"/>
                <a:gd name="connsiteX54" fmla="*/ 8063 w 10400"/>
                <a:gd name="connsiteY54" fmla="*/ 6005 h 10000"/>
                <a:gd name="connsiteX55" fmla="*/ 7946 w 10400"/>
                <a:gd name="connsiteY55" fmla="*/ 6005 h 10000"/>
                <a:gd name="connsiteX56" fmla="*/ 7835 w 10400"/>
                <a:gd name="connsiteY56" fmla="*/ 5861 h 10000"/>
                <a:gd name="connsiteX57" fmla="*/ 7835 w 10400"/>
                <a:gd name="connsiteY57" fmla="*/ 5197 h 10000"/>
                <a:gd name="connsiteX58" fmla="*/ 7717 w 10400"/>
                <a:gd name="connsiteY58" fmla="*/ 5057 h 10000"/>
                <a:gd name="connsiteX59" fmla="*/ 7328 w 10400"/>
                <a:gd name="connsiteY59" fmla="*/ 5057 h 10000"/>
                <a:gd name="connsiteX60" fmla="*/ 7213 w 10400"/>
                <a:gd name="connsiteY60" fmla="*/ 4913 h 10000"/>
                <a:gd name="connsiteX61" fmla="*/ 7213 w 10400"/>
                <a:gd name="connsiteY61" fmla="*/ 3865 h 10000"/>
                <a:gd name="connsiteX62" fmla="*/ 7328 w 10400"/>
                <a:gd name="connsiteY62" fmla="*/ 3725 h 10000"/>
                <a:gd name="connsiteX63" fmla="*/ 8336 w 10400"/>
                <a:gd name="connsiteY63" fmla="*/ 3725 h 10000"/>
                <a:gd name="connsiteX64" fmla="*/ 8453 w 10400"/>
                <a:gd name="connsiteY64" fmla="*/ 3865 h 10000"/>
                <a:gd name="connsiteX65" fmla="*/ 8453 w 10400"/>
                <a:gd name="connsiteY65" fmla="*/ 5057 h 10000"/>
                <a:gd name="connsiteX0" fmla="*/ 1528 w 10400"/>
                <a:gd name="connsiteY0" fmla="*/ 487 h 10000"/>
                <a:gd name="connsiteX1" fmla="*/ 1917 w 10400"/>
                <a:gd name="connsiteY1" fmla="*/ 964 h 10000"/>
                <a:gd name="connsiteX2" fmla="*/ 2309 w 10400"/>
                <a:gd name="connsiteY2" fmla="*/ 487 h 10000"/>
                <a:gd name="connsiteX3" fmla="*/ 1528 w 10400"/>
                <a:gd name="connsiteY3" fmla="*/ 487 h 10000"/>
                <a:gd name="connsiteX4" fmla="*/ 4799 w 10400"/>
                <a:gd name="connsiteY4" fmla="*/ 487 h 10000"/>
                <a:gd name="connsiteX5" fmla="*/ 4408 w 10400"/>
                <a:gd name="connsiteY5" fmla="*/ 15 h 10000"/>
                <a:gd name="connsiteX6" fmla="*/ 4408 w 10400"/>
                <a:gd name="connsiteY6" fmla="*/ 964 h 10000"/>
                <a:gd name="connsiteX7" fmla="*/ 4799 w 10400"/>
                <a:gd name="connsiteY7" fmla="*/ 487 h 10000"/>
                <a:gd name="connsiteX8" fmla="*/ 2463 w 10400"/>
                <a:gd name="connsiteY8" fmla="*/ 3725 h 10000"/>
                <a:gd name="connsiteX9" fmla="*/ 1841 w 10400"/>
                <a:gd name="connsiteY9" fmla="*/ 4486 h 10000"/>
                <a:gd name="connsiteX10" fmla="*/ 2463 w 10400"/>
                <a:gd name="connsiteY10" fmla="*/ 5245 h 10000"/>
                <a:gd name="connsiteX11" fmla="*/ 3085 w 10400"/>
                <a:gd name="connsiteY11" fmla="*/ 4486 h 10000"/>
                <a:gd name="connsiteX12" fmla="*/ 2463 w 10400"/>
                <a:gd name="connsiteY12" fmla="*/ 3725 h 10000"/>
                <a:gd name="connsiteX13" fmla="*/ 2463 w 10400"/>
                <a:gd name="connsiteY13" fmla="*/ 4863 h 10000"/>
                <a:gd name="connsiteX14" fmla="*/ 2152 w 10400"/>
                <a:gd name="connsiteY14" fmla="*/ 4486 h 10000"/>
                <a:gd name="connsiteX15" fmla="*/ 2463 w 10400"/>
                <a:gd name="connsiteY15" fmla="*/ 4103 h 10000"/>
                <a:gd name="connsiteX16" fmla="*/ 2776 w 10400"/>
                <a:gd name="connsiteY16" fmla="*/ 4486 h 10000"/>
                <a:gd name="connsiteX17" fmla="*/ 2463 w 10400"/>
                <a:gd name="connsiteY17" fmla="*/ 4863 h 10000"/>
                <a:gd name="connsiteX18" fmla="*/ 9775 w 10400"/>
                <a:gd name="connsiteY18" fmla="*/ 2011 h 10000"/>
                <a:gd name="connsiteX19" fmla="*/ 5380 w 10400"/>
                <a:gd name="connsiteY19" fmla="*/ 2011 h 10000"/>
                <a:gd name="connsiteX20" fmla="*/ 439 w 10400"/>
                <a:gd name="connsiteY20" fmla="*/ 487 h 10000"/>
                <a:gd name="connsiteX21" fmla="*/ 753 w 10400"/>
                <a:gd name="connsiteY21" fmla="*/ 487 h 10000"/>
                <a:gd name="connsiteX22" fmla="*/ 4954 w 10400"/>
                <a:gd name="connsiteY22" fmla="*/ 2011 h 10000"/>
                <a:gd name="connsiteX23" fmla="*/ 4174 w 10400"/>
                <a:gd name="connsiteY23" fmla="*/ 2011 h 10000"/>
                <a:gd name="connsiteX24" fmla="*/ 3552 w 10400"/>
                <a:gd name="connsiteY24" fmla="*/ 2771 h 10000"/>
                <a:gd name="connsiteX25" fmla="*/ 3552 w 10400"/>
                <a:gd name="connsiteY25" fmla="*/ 6958 h 10000"/>
                <a:gd name="connsiteX26" fmla="*/ 4174 w 10400"/>
                <a:gd name="connsiteY26" fmla="*/ 7715 h 10000"/>
                <a:gd name="connsiteX27" fmla="*/ 6665 w 10400"/>
                <a:gd name="connsiteY27" fmla="*/ 7715 h 10000"/>
                <a:gd name="connsiteX28" fmla="*/ 8530 w 10400"/>
                <a:gd name="connsiteY28" fmla="*/ 10000 h 10000"/>
                <a:gd name="connsiteX29" fmla="*/ 8530 w 10400"/>
                <a:gd name="connsiteY29" fmla="*/ 8098 h 10000"/>
                <a:gd name="connsiteX30" fmla="*/ 8845 w 10400"/>
                <a:gd name="connsiteY30" fmla="*/ 7715 h 10000"/>
                <a:gd name="connsiteX31" fmla="*/ 9775 w 10400"/>
                <a:gd name="connsiteY31" fmla="*/ 7715 h 10000"/>
                <a:gd name="connsiteX32" fmla="*/ 10400 w 10400"/>
                <a:gd name="connsiteY32" fmla="*/ 6958 h 10000"/>
                <a:gd name="connsiteX33" fmla="*/ 10400 w 10400"/>
                <a:gd name="connsiteY33" fmla="*/ 2771 h 10000"/>
                <a:gd name="connsiteX34" fmla="*/ 9775 w 10400"/>
                <a:gd name="connsiteY34" fmla="*/ 2011 h 10000"/>
                <a:gd name="connsiteX35" fmla="*/ 6745 w 10400"/>
                <a:gd name="connsiteY35" fmla="*/ 5057 h 10000"/>
                <a:gd name="connsiteX36" fmla="*/ 6471 w 10400"/>
                <a:gd name="connsiteY36" fmla="*/ 5911 h 10000"/>
                <a:gd name="connsiteX37" fmla="*/ 6357 w 10400"/>
                <a:gd name="connsiteY37" fmla="*/ 6005 h 10000"/>
                <a:gd name="connsiteX38" fmla="*/ 6239 w 10400"/>
                <a:gd name="connsiteY38" fmla="*/ 6005 h 10000"/>
                <a:gd name="connsiteX39" fmla="*/ 6121 w 10400"/>
                <a:gd name="connsiteY39" fmla="*/ 5861 h 10000"/>
                <a:gd name="connsiteX40" fmla="*/ 6121 w 10400"/>
                <a:gd name="connsiteY40" fmla="*/ 5197 h 10000"/>
                <a:gd name="connsiteX41" fmla="*/ 6006 w 10400"/>
                <a:gd name="connsiteY41" fmla="*/ 5057 h 10000"/>
                <a:gd name="connsiteX42" fmla="*/ 5617 w 10400"/>
                <a:gd name="connsiteY42" fmla="*/ 5057 h 10000"/>
                <a:gd name="connsiteX43" fmla="*/ 5500 w 10400"/>
                <a:gd name="connsiteY43" fmla="*/ 4913 h 10000"/>
                <a:gd name="connsiteX44" fmla="*/ 5500 w 10400"/>
                <a:gd name="connsiteY44" fmla="*/ 3865 h 10000"/>
                <a:gd name="connsiteX45" fmla="*/ 5617 w 10400"/>
                <a:gd name="connsiteY45" fmla="*/ 3725 h 10000"/>
                <a:gd name="connsiteX46" fmla="*/ 6627 w 10400"/>
                <a:gd name="connsiteY46" fmla="*/ 3725 h 10000"/>
                <a:gd name="connsiteX47" fmla="*/ 6745 w 10400"/>
                <a:gd name="connsiteY47" fmla="*/ 3865 h 10000"/>
                <a:gd name="connsiteX48" fmla="*/ 6745 w 10400"/>
                <a:gd name="connsiteY48" fmla="*/ 5057 h 10000"/>
                <a:gd name="connsiteX49" fmla="*/ 8453 w 10400"/>
                <a:gd name="connsiteY49" fmla="*/ 5057 h 10000"/>
                <a:gd name="connsiteX50" fmla="*/ 8181 w 10400"/>
                <a:gd name="connsiteY50" fmla="*/ 5911 h 10000"/>
                <a:gd name="connsiteX51" fmla="*/ 8063 w 10400"/>
                <a:gd name="connsiteY51" fmla="*/ 6005 h 10000"/>
                <a:gd name="connsiteX52" fmla="*/ 7946 w 10400"/>
                <a:gd name="connsiteY52" fmla="*/ 6005 h 10000"/>
                <a:gd name="connsiteX53" fmla="*/ 7835 w 10400"/>
                <a:gd name="connsiteY53" fmla="*/ 5861 h 10000"/>
                <a:gd name="connsiteX54" fmla="*/ 7835 w 10400"/>
                <a:gd name="connsiteY54" fmla="*/ 5197 h 10000"/>
                <a:gd name="connsiteX55" fmla="*/ 7717 w 10400"/>
                <a:gd name="connsiteY55" fmla="*/ 5057 h 10000"/>
                <a:gd name="connsiteX56" fmla="*/ 7328 w 10400"/>
                <a:gd name="connsiteY56" fmla="*/ 5057 h 10000"/>
                <a:gd name="connsiteX57" fmla="*/ 7213 w 10400"/>
                <a:gd name="connsiteY57" fmla="*/ 4913 h 10000"/>
                <a:gd name="connsiteX58" fmla="*/ 7213 w 10400"/>
                <a:gd name="connsiteY58" fmla="*/ 3865 h 10000"/>
                <a:gd name="connsiteX59" fmla="*/ 7328 w 10400"/>
                <a:gd name="connsiteY59" fmla="*/ 3725 h 10000"/>
                <a:gd name="connsiteX60" fmla="*/ 8336 w 10400"/>
                <a:gd name="connsiteY60" fmla="*/ 3725 h 10000"/>
                <a:gd name="connsiteX61" fmla="*/ 8453 w 10400"/>
                <a:gd name="connsiteY61" fmla="*/ 3865 h 10000"/>
                <a:gd name="connsiteX62" fmla="*/ 8453 w 10400"/>
                <a:gd name="connsiteY62" fmla="*/ 5057 h 10000"/>
                <a:gd name="connsiteX0" fmla="*/ 1528 w 10400"/>
                <a:gd name="connsiteY0" fmla="*/ 472 h 9985"/>
                <a:gd name="connsiteX1" fmla="*/ 1917 w 10400"/>
                <a:gd name="connsiteY1" fmla="*/ 949 h 9985"/>
                <a:gd name="connsiteX2" fmla="*/ 2309 w 10400"/>
                <a:gd name="connsiteY2" fmla="*/ 472 h 9985"/>
                <a:gd name="connsiteX3" fmla="*/ 1528 w 10400"/>
                <a:gd name="connsiteY3" fmla="*/ 472 h 9985"/>
                <a:gd name="connsiteX4" fmla="*/ 4408 w 10400"/>
                <a:gd name="connsiteY4" fmla="*/ 949 h 9985"/>
                <a:gd name="connsiteX5" fmla="*/ 4408 w 10400"/>
                <a:gd name="connsiteY5" fmla="*/ 0 h 9985"/>
                <a:gd name="connsiteX6" fmla="*/ 4408 w 10400"/>
                <a:gd name="connsiteY6" fmla="*/ 949 h 9985"/>
                <a:gd name="connsiteX7" fmla="*/ 2463 w 10400"/>
                <a:gd name="connsiteY7" fmla="*/ 3710 h 9985"/>
                <a:gd name="connsiteX8" fmla="*/ 1841 w 10400"/>
                <a:gd name="connsiteY8" fmla="*/ 4471 h 9985"/>
                <a:gd name="connsiteX9" fmla="*/ 2463 w 10400"/>
                <a:gd name="connsiteY9" fmla="*/ 5230 h 9985"/>
                <a:gd name="connsiteX10" fmla="*/ 3085 w 10400"/>
                <a:gd name="connsiteY10" fmla="*/ 4471 h 9985"/>
                <a:gd name="connsiteX11" fmla="*/ 2463 w 10400"/>
                <a:gd name="connsiteY11" fmla="*/ 3710 h 9985"/>
                <a:gd name="connsiteX12" fmla="*/ 2463 w 10400"/>
                <a:gd name="connsiteY12" fmla="*/ 4848 h 9985"/>
                <a:gd name="connsiteX13" fmla="*/ 2152 w 10400"/>
                <a:gd name="connsiteY13" fmla="*/ 4471 h 9985"/>
                <a:gd name="connsiteX14" fmla="*/ 2463 w 10400"/>
                <a:gd name="connsiteY14" fmla="*/ 4088 h 9985"/>
                <a:gd name="connsiteX15" fmla="*/ 2776 w 10400"/>
                <a:gd name="connsiteY15" fmla="*/ 4471 h 9985"/>
                <a:gd name="connsiteX16" fmla="*/ 2463 w 10400"/>
                <a:gd name="connsiteY16" fmla="*/ 4848 h 9985"/>
                <a:gd name="connsiteX17" fmla="*/ 9775 w 10400"/>
                <a:gd name="connsiteY17" fmla="*/ 1996 h 9985"/>
                <a:gd name="connsiteX18" fmla="*/ 5380 w 10400"/>
                <a:gd name="connsiteY18" fmla="*/ 1996 h 9985"/>
                <a:gd name="connsiteX19" fmla="*/ 439 w 10400"/>
                <a:gd name="connsiteY19" fmla="*/ 472 h 9985"/>
                <a:gd name="connsiteX20" fmla="*/ 753 w 10400"/>
                <a:gd name="connsiteY20" fmla="*/ 472 h 9985"/>
                <a:gd name="connsiteX21" fmla="*/ 4954 w 10400"/>
                <a:gd name="connsiteY21" fmla="*/ 1996 h 9985"/>
                <a:gd name="connsiteX22" fmla="*/ 4174 w 10400"/>
                <a:gd name="connsiteY22" fmla="*/ 1996 h 9985"/>
                <a:gd name="connsiteX23" fmla="*/ 3552 w 10400"/>
                <a:gd name="connsiteY23" fmla="*/ 2756 h 9985"/>
                <a:gd name="connsiteX24" fmla="*/ 3552 w 10400"/>
                <a:gd name="connsiteY24" fmla="*/ 6943 h 9985"/>
                <a:gd name="connsiteX25" fmla="*/ 4174 w 10400"/>
                <a:gd name="connsiteY25" fmla="*/ 7700 h 9985"/>
                <a:gd name="connsiteX26" fmla="*/ 6665 w 10400"/>
                <a:gd name="connsiteY26" fmla="*/ 7700 h 9985"/>
                <a:gd name="connsiteX27" fmla="*/ 8530 w 10400"/>
                <a:gd name="connsiteY27" fmla="*/ 9985 h 9985"/>
                <a:gd name="connsiteX28" fmla="*/ 8530 w 10400"/>
                <a:gd name="connsiteY28" fmla="*/ 8083 h 9985"/>
                <a:gd name="connsiteX29" fmla="*/ 8845 w 10400"/>
                <a:gd name="connsiteY29" fmla="*/ 7700 h 9985"/>
                <a:gd name="connsiteX30" fmla="*/ 9775 w 10400"/>
                <a:gd name="connsiteY30" fmla="*/ 7700 h 9985"/>
                <a:gd name="connsiteX31" fmla="*/ 10400 w 10400"/>
                <a:gd name="connsiteY31" fmla="*/ 6943 h 9985"/>
                <a:gd name="connsiteX32" fmla="*/ 10400 w 10400"/>
                <a:gd name="connsiteY32" fmla="*/ 2756 h 9985"/>
                <a:gd name="connsiteX33" fmla="*/ 9775 w 10400"/>
                <a:gd name="connsiteY33" fmla="*/ 1996 h 9985"/>
                <a:gd name="connsiteX34" fmla="*/ 6745 w 10400"/>
                <a:gd name="connsiteY34" fmla="*/ 5042 h 9985"/>
                <a:gd name="connsiteX35" fmla="*/ 6471 w 10400"/>
                <a:gd name="connsiteY35" fmla="*/ 5896 h 9985"/>
                <a:gd name="connsiteX36" fmla="*/ 6357 w 10400"/>
                <a:gd name="connsiteY36" fmla="*/ 5990 h 9985"/>
                <a:gd name="connsiteX37" fmla="*/ 6239 w 10400"/>
                <a:gd name="connsiteY37" fmla="*/ 5990 h 9985"/>
                <a:gd name="connsiteX38" fmla="*/ 6121 w 10400"/>
                <a:gd name="connsiteY38" fmla="*/ 5846 h 9985"/>
                <a:gd name="connsiteX39" fmla="*/ 6121 w 10400"/>
                <a:gd name="connsiteY39" fmla="*/ 5182 h 9985"/>
                <a:gd name="connsiteX40" fmla="*/ 6006 w 10400"/>
                <a:gd name="connsiteY40" fmla="*/ 5042 h 9985"/>
                <a:gd name="connsiteX41" fmla="*/ 5617 w 10400"/>
                <a:gd name="connsiteY41" fmla="*/ 5042 h 9985"/>
                <a:gd name="connsiteX42" fmla="*/ 5500 w 10400"/>
                <a:gd name="connsiteY42" fmla="*/ 4898 h 9985"/>
                <a:gd name="connsiteX43" fmla="*/ 5500 w 10400"/>
                <a:gd name="connsiteY43" fmla="*/ 3850 h 9985"/>
                <a:gd name="connsiteX44" fmla="*/ 5617 w 10400"/>
                <a:gd name="connsiteY44" fmla="*/ 3710 h 9985"/>
                <a:gd name="connsiteX45" fmla="*/ 6627 w 10400"/>
                <a:gd name="connsiteY45" fmla="*/ 3710 h 9985"/>
                <a:gd name="connsiteX46" fmla="*/ 6745 w 10400"/>
                <a:gd name="connsiteY46" fmla="*/ 3850 h 9985"/>
                <a:gd name="connsiteX47" fmla="*/ 6745 w 10400"/>
                <a:gd name="connsiteY47" fmla="*/ 5042 h 9985"/>
                <a:gd name="connsiteX48" fmla="*/ 8453 w 10400"/>
                <a:gd name="connsiteY48" fmla="*/ 5042 h 9985"/>
                <a:gd name="connsiteX49" fmla="*/ 8181 w 10400"/>
                <a:gd name="connsiteY49" fmla="*/ 5896 h 9985"/>
                <a:gd name="connsiteX50" fmla="*/ 8063 w 10400"/>
                <a:gd name="connsiteY50" fmla="*/ 5990 h 9985"/>
                <a:gd name="connsiteX51" fmla="*/ 7946 w 10400"/>
                <a:gd name="connsiteY51" fmla="*/ 5990 h 9985"/>
                <a:gd name="connsiteX52" fmla="*/ 7835 w 10400"/>
                <a:gd name="connsiteY52" fmla="*/ 5846 h 9985"/>
                <a:gd name="connsiteX53" fmla="*/ 7835 w 10400"/>
                <a:gd name="connsiteY53" fmla="*/ 5182 h 9985"/>
                <a:gd name="connsiteX54" fmla="*/ 7717 w 10400"/>
                <a:gd name="connsiteY54" fmla="*/ 5042 h 9985"/>
                <a:gd name="connsiteX55" fmla="*/ 7328 w 10400"/>
                <a:gd name="connsiteY55" fmla="*/ 5042 h 9985"/>
                <a:gd name="connsiteX56" fmla="*/ 7213 w 10400"/>
                <a:gd name="connsiteY56" fmla="*/ 4898 h 9985"/>
                <a:gd name="connsiteX57" fmla="*/ 7213 w 10400"/>
                <a:gd name="connsiteY57" fmla="*/ 3850 h 9985"/>
                <a:gd name="connsiteX58" fmla="*/ 7328 w 10400"/>
                <a:gd name="connsiteY58" fmla="*/ 3710 h 9985"/>
                <a:gd name="connsiteX59" fmla="*/ 8336 w 10400"/>
                <a:gd name="connsiteY59" fmla="*/ 3710 h 9985"/>
                <a:gd name="connsiteX60" fmla="*/ 8453 w 10400"/>
                <a:gd name="connsiteY60" fmla="*/ 3850 h 9985"/>
                <a:gd name="connsiteX61" fmla="*/ 8453 w 10400"/>
                <a:gd name="connsiteY61" fmla="*/ 5042 h 9985"/>
                <a:gd name="connsiteX0" fmla="*/ 1469 w 10000"/>
                <a:gd name="connsiteY0" fmla="*/ 473 h 10000"/>
                <a:gd name="connsiteX1" fmla="*/ 1843 w 10000"/>
                <a:gd name="connsiteY1" fmla="*/ 950 h 10000"/>
                <a:gd name="connsiteX2" fmla="*/ 1469 w 10000"/>
                <a:gd name="connsiteY2" fmla="*/ 473 h 10000"/>
                <a:gd name="connsiteX3" fmla="*/ 4238 w 10000"/>
                <a:gd name="connsiteY3" fmla="*/ 950 h 10000"/>
                <a:gd name="connsiteX4" fmla="*/ 4238 w 10000"/>
                <a:gd name="connsiteY4" fmla="*/ 0 h 10000"/>
                <a:gd name="connsiteX5" fmla="*/ 4238 w 10000"/>
                <a:gd name="connsiteY5" fmla="*/ 950 h 10000"/>
                <a:gd name="connsiteX6" fmla="*/ 2368 w 10000"/>
                <a:gd name="connsiteY6" fmla="*/ 3716 h 10000"/>
                <a:gd name="connsiteX7" fmla="*/ 1770 w 10000"/>
                <a:gd name="connsiteY7" fmla="*/ 4478 h 10000"/>
                <a:gd name="connsiteX8" fmla="*/ 2368 w 10000"/>
                <a:gd name="connsiteY8" fmla="*/ 5238 h 10000"/>
                <a:gd name="connsiteX9" fmla="*/ 2966 w 10000"/>
                <a:gd name="connsiteY9" fmla="*/ 4478 h 10000"/>
                <a:gd name="connsiteX10" fmla="*/ 2368 w 10000"/>
                <a:gd name="connsiteY10" fmla="*/ 3716 h 10000"/>
                <a:gd name="connsiteX11" fmla="*/ 2368 w 10000"/>
                <a:gd name="connsiteY11" fmla="*/ 4855 h 10000"/>
                <a:gd name="connsiteX12" fmla="*/ 2069 w 10000"/>
                <a:gd name="connsiteY12" fmla="*/ 4478 h 10000"/>
                <a:gd name="connsiteX13" fmla="*/ 2368 w 10000"/>
                <a:gd name="connsiteY13" fmla="*/ 4094 h 10000"/>
                <a:gd name="connsiteX14" fmla="*/ 2669 w 10000"/>
                <a:gd name="connsiteY14" fmla="*/ 4478 h 10000"/>
                <a:gd name="connsiteX15" fmla="*/ 2368 w 10000"/>
                <a:gd name="connsiteY15" fmla="*/ 4855 h 10000"/>
                <a:gd name="connsiteX16" fmla="*/ 9399 w 10000"/>
                <a:gd name="connsiteY16" fmla="*/ 1999 h 10000"/>
                <a:gd name="connsiteX17" fmla="*/ 5173 w 10000"/>
                <a:gd name="connsiteY17" fmla="*/ 1999 h 10000"/>
                <a:gd name="connsiteX18" fmla="*/ 422 w 10000"/>
                <a:gd name="connsiteY18" fmla="*/ 473 h 10000"/>
                <a:gd name="connsiteX19" fmla="*/ 724 w 10000"/>
                <a:gd name="connsiteY19" fmla="*/ 473 h 10000"/>
                <a:gd name="connsiteX20" fmla="*/ 4763 w 10000"/>
                <a:gd name="connsiteY20" fmla="*/ 1999 h 10000"/>
                <a:gd name="connsiteX21" fmla="*/ 4013 w 10000"/>
                <a:gd name="connsiteY21" fmla="*/ 1999 h 10000"/>
                <a:gd name="connsiteX22" fmla="*/ 3415 w 10000"/>
                <a:gd name="connsiteY22" fmla="*/ 2760 h 10000"/>
                <a:gd name="connsiteX23" fmla="*/ 3415 w 10000"/>
                <a:gd name="connsiteY23" fmla="*/ 6953 h 10000"/>
                <a:gd name="connsiteX24" fmla="*/ 4013 w 10000"/>
                <a:gd name="connsiteY24" fmla="*/ 7712 h 10000"/>
                <a:gd name="connsiteX25" fmla="*/ 6409 w 10000"/>
                <a:gd name="connsiteY25" fmla="*/ 7712 h 10000"/>
                <a:gd name="connsiteX26" fmla="*/ 8202 w 10000"/>
                <a:gd name="connsiteY26" fmla="*/ 10000 h 10000"/>
                <a:gd name="connsiteX27" fmla="*/ 8202 w 10000"/>
                <a:gd name="connsiteY27" fmla="*/ 8095 h 10000"/>
                <a:gd name="connsiteX28" fmla="*/ 8505 w 10000"/>
                <a:gd name="connsiteY28" fmla="*/ 7712 h 10000"/>
                <a:gd name="connsiteX29" fmla="*/ 9399 w 10000"/>
                <a:gd name="connsiteY29" fmla="*/ 7712 h 10000"/>
                <a:gd name="connsiteX30" fmla="*/ 10000 w 10000"/>
                <a:gd name="connsiteY30" fmla="*/ 6953 h 10000"/>
                <a:gd name="connsiteX31" fmla="*/ 10000 w 10000"/>
                <a:gd name="connsiteY31" fmla="*/ 2760 h 10000"/>
                <a:gd name="connsiteX32" fmla="*/ 9399 w 10000"/>
                <a:gd name="connsiteY32" fmla="*/ 1999 h 10000"/>
                <a:gd name="connsiteX33" fmla="*/ 6486 w 10000"/>
                <a:gd name="connsiteY33" fmla="*/ 5050 h 10000"/>
                <a:gd name="connsiteX34" fmla="*/ 6222 w 10000"/>
                <a:gd name="connsiteY34" fmla="*/ 5905 h 10000"/>
                <a:gd name="connsiteX35" fmla="*/ 6113 w 10000"/>
                <a:gd name="connsiteY35" fmla="*/ 5999 h 10000"/>
                <a:gd name="connsiteX36" fmla="*/ 5999 w 10000"/>
                <a:gd name="connsiteY36" fmla="*/ 5999 h 10000"/>
                <a:gd name="connsiteX37" fmla="*/ 5886 w 10000"/>
                <a:gd name="connsiteY37" fmla="*/ 5855 h 10000"/>
                <a:gd name="connsiteX38" fmla="*/ 5886 w 10000"/>
                <a:gd name="connsiteY38" fmla="*/ 5190 h 10000"/>
                <a:gd name="connsiteX39" fmla="*/ 5775 w 10000"/>
                <a:gd name="connsiteY39" fmla="*/ 5050 h 10000"/>
                <a:gd name="connsiteX40" fmla="*/ 5401 w 10000"/>
                <a:gd name="connsiteY40" fmla="*/ 5050 h 10000"/>
                <a:gd name="connsiteX41" fmla="*/ 5288 w 10000"/>
                <a:gd name="connsiteY41" fmla="*/ 4905 h 10000"/>
                <a:gd name="connsiteX42" fmla="*/ 5288 w 10000"/>
                <a:gd name="connsiteY42" fmla="*/ 3856 h 10000"/>
                <a:gd name="connsiteX43" fmla="*/ 5401 w 10000"/>
                <a:gd name="connsiteY43" fmla="*/ 3716 h 10000"/>
                <a:gd name="connsiteX44" fmla="*/ 6372 w 10000"/>
                <a:gd name="connsiteY44" fmla="*/ 3716 h 10000"/>
                <a:gd name="connsiteX45" fmla="*/ 6486 w 10000"/>
                <a:gd name="connsiteY45" fmla="*/ 3856 h 10000"/>
                <a:gd name="connsiteX46" fmla="*/ 6486 w 10000"/>
                <a:gd name="connsiteY46" fmla="*/ 5050 h 10000"/>
                <a:gd name="connsiteX47" fmla="*/ 8128 w 10000"/>
                <a:gd name="connsiteY47" fmla="*/ 5050 h 10000"/>
                <a:gd name="connsiteX48" fmla="*/ 7866 w 10000"/>
                <a:gd name="connsiteY48" fmla="*/ 5905 h 10000"/>
                <a:gd name="connsiteX49" fmla="*/ 7753 w 10000"/>
                <a:gd name="connsiteY49" fmla="*/ 5999 h 10000"/>
                <a:gd name="connsiteX50" fmla="*/ 7640 w 10000"/>
                <a:gd name="connsiteY50" fmla="*/ 5999 h 10000"/>
                <a:gd name="connsiteX51" fmla="*/ 7534 w 10000"/>
                <a:gd name="connsiteY51" fmla="*/ 5855 h 10000"/>
                <a:gd name="connsiteX52" fmla="*/ 7534 w 10000"/>
                <a:gd name="connsiteY52" fmla="*/ 5190 h 10000"/>
                <a:gd name="connsiteX53" fmla="*/ 7420 w 10000"/>
                <a:gd name="connsiteY53" fmla="*/ 5050 h 10000"/>
                <a:gd name="connsiteX54" fmla="*/ 7046 w 10000"/>
                <a:gd name="connsiteY54" fmla="*/ 5050 h 10000"/>
                <a:gd name="connsiteX55" fmla="*/ 6936 w 10000"/>
                <a:gd name="connsiteY55" fmla="*/ 4905 h 10000"/>
                <a:gd name="connsiteX56" fmla="*/ 6936 w 10000"/>
                <a:gd name="connsiteY56" fmla="*/ 3856 h 10000"/>
                <a:gd name="connsiteX57" fmla="*/ 7046 w 10000"/>
                <a:gd name="connsiteY57" fmla="*/ 3716 h 10000"/>
                <a:gd name="connsiteX58" fmla="*/ 8015 w 10000"/>
                <a:gd name="connsiteY58" fmla="*/ 3716 h 10000"/>
                <a:gd name="connsiteX59" fmla="*/ 8128 w 10000"/>
                <a:gd name="connsiteY59" fmla="*/ 3856 h 10000"/>
                <a:gd name="connsiteX60" fmla="*/ 8128 w 10000"/>
                <a:gd name="connsiteY60" fmla="*/ 5050 h 10000"/>
                <a:gd name="connsiteX0" fmla="*/ 4238 w 10000"/>
                <a:gd name="connsiteY0" fmla="*/ 950 h 10000"/>
                <a:gd name="connsiteX1" fmla="*/ 4238 w 10000"/>
                <a:gd name="connsiteY1" fmla="*/ 0 h 10000"/>
                <a:gd name="connsiteX2" fmla="*/ 4238 w 10000"/>
                <a:gd name="connsiteY2" fmla="*/ 950 h 10000"/>
                <a:gd name="connsiteX3" fmla="*/ 2368 w 10000"/>
                <a:gd name="connsiteY3" fmla="*/ 3716 h 10000"/>
                <a:gd name="connsiteX4" fmla="*/ 1770 w 10000"/>
                <a:gd name="connsiteY4" fmla="*/ 4478 h 10000"/>
                <a:gd name="connsiteX5" fmla="*/ 2368 w 10000"/>
                <a:gd name="connsiteY5" fmla="*/ 5238 h 10000"/>
                <a:gd name="connsiteX6" fmla="*/ 2966 w 10000"/>
                <a:gd name="connsiteY6" fmla="*/ 4478 h 10000"/>
                <a:gd name="connsiteX7" fmla="*/ 2368 w 10000"/>
                <a:gd name="connsiteY7" fmla="*/ 3716 h 10000"/>
                <a:gd name="connsiteX8" fmla="*/ 2368 w 10000"/>
                <a:gd name="connsiteY8" fmla="*/ 4855 h 10000"/>
                <a:gd name="connsiteX9" fmla="*/ 2069 w 10000"/>
                <a:gd name="connsiteY9" fmla="*/ 4478 h 10000"/>
                <a:gd name="connsiteX10" fmla="*/ 2368 w 10000"/>
                <a:gd name="connsiteY10" fmla="*/ 4094 h 10000"/>
                <a:gd name="connsiteX11" fmla="*/ 2669 w 10000"/>
                <a:gd name="connsiteY11" fmla="*/ 4478 h 10000"/>
                <a:gd name="connsiteX12" fmla="*/ 2368 w 10000"/>
                <a:gd name="connsiteY12" fmla="*/ 4855 h 10000"/>
                <a:gd name="connsiteX13" fmla="*/ 9399 w 10000"/>
                <a:gd name="connsiteY13" fmla="*/ 1999 h 10000"/>
                <a:gd name="connsiteX14" fmla="*/ 5173 w 10000"/>
                <a:gd name="connsiteY14" fmla="*/ 1999 h 10000"/>
                <a:gd name="connsiteX15" fmla="*/ 422 w 10000"/>
                <a:gd name="connsiteY15" fmla="*/ 473 h 10000"/>
                <a:gd name="connsiteX16" fmla="*/ 724 w 10000"/>
                <a:gd name="connsiteY16" fmla="*/ 473 h 10000"/>
                <a:gd name="connsiteX17" fmla="*/ 4763 w 10000"/>
                <a:gd name="connsiteY17" fmla="*/ 1999 h 10000"/>
                <a:gd name="connsiteX18" fmla="*/ 4013 w 10000"/>
                <a:gd name="connsiteY18" fmla="*/ 1999 h 10000"/>
                <a:gd name="connsiteX19" fmla="*/ 3415 w 10000"/>
                <a:gd name="connsiteY19" fmla="*/ 2760 h 10000"/>
                <a:gd name="connsiteX20" fmla="*/ 3415 w 10000"/>
                <a:gd name="connsiteY20" fmla="*/ 6953 h 10000"/>
                <a:gd name="connsiteX21" fmla="*/ 4013 w 10000"/>
                <a:gd name="connsiteY21" fmla="*/ 7712 h 10000"/>
                <a:gd name="connsiteX22" fmla="*/ 6409 w 10000"/>
                <a:gd name="connsiteY22" fmla="*/ 7712 h 10000"/>
                <a:gd name="connsiteX23" fmla="*/ 8202 w 10000"/>
                <a:gd name="connsiteY23" fmla="*/ 10000 h 10000"/>
                <a:gd name="connsiteX24" fmla="*/ 8202 w 10000"/>
                <a:gd name="connsiteY24" fmla="*/ 8095 h 10000"/>
                <a:gd name="connsiteX25" fmla="*/ 8505 w 10000"/>
                <a:gd name="connsiteY25" fmla="*/ 7712 h 10000"/>
                <a:gd name="connsiteX26" fmla="*/ 9399 w 10000"/>
                <a:gd name="connsiteY26" fmla="*/ 7712 h 10000"/>
                <a:gd name="connsiteX27" fmla="*/ 10000 w 10000"/>
                <a:gd name="connsiteY27" fmla="*/ 6953 h 10000"/>
                <a:gd name="connsiteX28" fmla="*/ 10000 w 10000"/>
                <a:gd name="connsiteY28" fmla="*/ 2760 h 10000"/>
                <a:gd name="connsiteX29" fmla="*/ 9399 w 10000"/>
                <a:gd name="connsiteY29" fmla="*/ 1999 h 10000"/>
                <a:gd name="connsiteX30" fmla="*/ 6486 w 10000"/>
                <a:gd name="connsiteY30" fmla="*/ 5050 h 10000"/>
                <a:gd name="connsiteX31" fmla="*/ 6222 w 10000"/>
                <a:gd name="connsiteY31" fmla="*/ 5905 h 10000"/>
                <a:gd name="connsiteX32" fmla="*/ 6113 w 10000"/>
                <a:gd name="connsiteY32" fmla="*/ 5999 h 10000"/>
                <a:gd name="connsiteX33" fmla="*/ 5999 w 10000"/>
                <a:gd name="connsiteY33" fmla="*/ 5999 h 10000"/>
                <a:gd name="connsiteX34" fmla="*/ 5886 w 10000"/>
                <a:gd name="connsiteY34" fmla="*/ 5855 h 10000"/>
                <a:gd name="connsiteX35" fmla="*/ 5886 w 10000"/>
                <a:gd name="connsiteY35" fmla="*/ 5190 h 10000"/>
                <a:gd name="connsiteX36" fmla="*/ 5775 w 10000"/>
                <a:gd name="connsiteY36" fmla="*/ 5050 h 10000"/>
                <a:gd name="connsiteX37" fmla="*/ 5401 w 10000"/>
                <a:gd name="connsiteY37" fmla="*/ 5050 h 10000"/>
                <a:gd name="connsiteX38" fmla="*/ 5288 w 10000"/>
                <a:gd name="connsiteY38" fmla="*/ 4905 h 10000"/>
                <a:gd name="connsiteX39" fmla="*/ 5288 w 10000"/>
                <a:gd name="connsiteY39" fmla="*/ 3856 h 10000"/>
                <a:gd name="connsiteX40" fmla="*/ 5401 w 10000"/>
                <a:gd name="connsiteY40" fmla="*/ 3716 h 10000"/>
                <a:gd name="connsiteX41" fmla="*/ 6372 w 10000"/>
                <a:gd name="connsiteY41" fmla="*/ 3716 h 10000"/>
                <a:gd name="connsiteX42" fmla="*/ 6486 w 10000"/>
                <a:gd name="connsiteY42" fmla="*/ 3856 h 10000"/>
                <a:gd name="connsiteX43" fmla="*/ 6486 w 10000"/>
                <a:gd name="connsiteY43" fmla="*/ 5050 h 10000"/>
                <a:gd name="connsiteX44" fmla="*/ 8128 w 10000"/>
                <a:gd name="connsiteY44" fmla="*/ 5050 h 10000"/>
                <a:gd name="connsiteX45" fmla="*/ 7866 w 10000"/>
                <a:gd name="connsiteY45" fmla="*/ 5905 h 10000"/>
                <a:gd name="connsiteX46" fmla="*/ 7753 w 10000"/>
                <a:gd name="connsiteY46" fmla="*/ 5999 h 10000"/>
                <a:gd name="connsiteX47" fmla="*/ 7640 w 10000"/>
                <a:gd name="connsiteY47" fmla="*/ 5999 h 10000"/>
                <a:gd name="connsiteX48" fmla="*/ 7534 w 10000"/>
                <a:gd name="connsiteY48" fmla="*/ 5855 h 10000"/>
                <a:gd name="connsiteX49" fmla="*/ 7534 w 10000"/>
                <a:gd name="connsiteY49" fmla="*/ 5190 h 10000"/>
                <a:gd name="connsiteX50" fmla="*/ 7420 w 10000"/>
                <a:gd name="connsiteY50" fmla="*/ 5050 h 10000"/>
                <a:gd name="connsiteX51" fmla="*/ 7046 w 10000"/>
                <a:gd name="connsiteY51" fmla="*/ 5050 h 10000"/>
                <a:gd name="connsiteX52" fmla="*/ 6936 w 10000"/>
                <a:gd name="connsiteY52" fmla="*/ 4905 h 10000"/>
                <a:gd name="connsiteX53" fmla="*/ 6936 w 10000"/>
                <a:gd name="connsiteY53" fmla="*/ 3856 h 10000"/>
                <a:gd name="connsiteX54" fmla="*/ 7046 w 10000"/>
                <a:gd name="connsiteY54" fmla="*/ 3716 h 10000"/>
                <a:gd name="connsiteX55" fmla="*/ 8015 w 10000"/>
                <a:gd name="connsiteY55" fmla="*/ 3716 h 10000"/>
                <a:gd name="connsiteX56" fmla="*/ 8128 w 10000"/>
                <a:gd name="connsiteY56" fmla="*/ 3856 h 10000"/>
                <a:gd name="connsiteX57" fmla="*/ 8128 w 10000"/>
                <a:gd name="connsiteY57" fmla="*/ 5050 h 10000"/>
                <a:gd name="connsiteX0" fmla="*/ 3817 w 9579"/>
                <a:gd name="connsiteY0" fmla="*/ 950 h 10000"/>
                <a:gd name="connsiteX1" fmla="*/ 3817 w 9579"/>
                <a:gd name="connsiteY1" fmla="*/ 0 h 10000"/>
                <a:gd name="connsiteX2" fmla="*/ 3817 w 9579"/>
                <a:gd name="connsiteY2" fmla="*/ 950 h 10000"/>
                <a:gd name="connsiteX3" fmla="*/ 1947 w 9579"/>
                <a:gd name="connsiteY3" fmla="*/ 3716 h 10000"/>
                <a:gd name="connsiteX4" fmla="*/ 1349 w 9579"/>
                <a:gd name="connsiteY4" fmla="*/ 4478 h 10000"/>
                <a:gd name="connsiteX5" fmla="*/ 1947 w 9579"/>
                <a:gd name="connsiteY5" fmla="*/ 5238 h 10000"/>
                <a:gd name="connsiteX6" fmla="*/ 2545 w 9579"/>
                <a:gd name="connsiteY6" fmla="*/ 4478 h 10000"/>
                <a:gd name="connsiteX7" fmla="*/ 1947 w 9579"/>
                <a:gd name="connsiteY7" fmla="*/ 3716 h 10000"/>
                <a:gd name="connsiteX8" fmla="*/ 1947 w 9579"/>
                <a:gd name="connsiteY8" fmla="*/ 4855 h 10000"/>
                <a:gd name="connsiteX9" fmla="*/ 1648 w 9579"/>
                <a:gd name="connsiteY9" fmla="*/ 4478 h 10000"/>
                <a:gd name="connsiteX10" fmla="*/ 1947 w 9579"/>
                <a:gd name="connsiteY10" fmla="*/ 4094 h 10000"/>
                <a:gd name="connsiteX11" fmla="*/ 2248 w 9579"/>
                <a:gd name="connsiteY11" fmla="*/ 4478 h 10000"/>
                <a:gd name="connsiteX12" fmla="*/ 1947 w 9579"/>
                <a:gd name="connsiteY12" fmla="*/ 4855 h 10000"/>
                <a:gd name="connsiteX13" fmla="*/ 8978 w 9579"/>
                <a:gd name="connsiteY13" fmla="*/ 1999 h 10000"/>
                <a:gd name="connsiteX14" fmla="*/ 4752 w 9579"/>
                <a:gd name="connsiteY14" fmla="*/ 1999 h 10000"/>
                <a:gd name="connsiteX15" fmla="*/ 1 w 9579"/>
                <a:gd name="connsiteY15" fmla="*/ 473 h 10000"/>
                <a:gd name="connsiteX16" fmla="*/ 4342 w 9579"/>
                <a:gd name="connsiteY16" fmla="*/ 1999 h 10000"/>
                <a:gd name="connsiteX17" fmla="*/ 3592 w 9579"/>
                <a:gd name="connsiteY17" fmla="*/ 1999 h 10000"/>
                <a:gd name="connsiteX18" fmla="*/ 2994 w 9579"/>
                <a:gd name="connsiteY18" fmla="*/ 2760 h 10000"/>
                <a:gd name="connsiteX19" fmla="*/ 2994 w 9579"/>
                <a:gd name="connsiteY19" fmla="*/ 6953 h 10000"/>
                <a:gd name="connsiteX20" fmla="*/ 3592 w 9579"/>
                <a:gd name="connsiteY20" fmla="*/ 7712 h 10000"/>
                <a:gd name="connsiteX21" fmla="*/ 5988 w 9579"/>
                <a:gd name="connsiteY21" fmla="*/ 7712 h 10000"/>
                <a:gd name="connsiteX22" fmla="*/ 7781 w 9579"/>
                <a:gd name="connsiteY22" fmla="*/ 10000 h 10000"/>
                <a:gd name="connsiteX23" fmla="*/ 7781 w 9579"/>
                <a:gd name="connsiteY23" fmla="*/ 8095 h 10000"/>
                <a:gd name="connsiteX24" fmla="*/ 8084 w 9579"/>
                <a:gd name="connsiteY24" fmla="*/ 7712 h 10000"/>
                <a:gd name="connsiteX25" fmla="*/ 8978 w 9579"/>
                <a:gd name="connsiteY25" fmla="*/ 7712 h 10000"/>
                <a:gd name="connsiteX26" fmla="*/ 9579 w 9579"/>
                <a:gd name="connsiteY26" fmla="*/ 6953 h 10000"/>
                <a:gd name="connsiteX27" fmla="*/ 9579 w 9579"/>
                <a:gd name="connsiteY27" fmla="*/ 2760 h 10000"/>
                <a:gd name="connsiteX28" fmla="*/ 8978 w 9579"/>
                <a:gd name="connsiteY28" fmla="*/ 1999 h 10000"/>
                <a:gd name="connsiteX29" fmla="*/ 6065 w 9579"/>
                <a:gd name="connsiteY29" fmla="*/ 5050 h 10000"/>
                <a:gd name="connsiteX30" fmla="*/ 5801 w 9579"/>
                <a:gd name="connsiteY30" fmla="*/ 5905 h 10000"/>
                <a:gd name="connsiteX31" fmla="*/ 5692 w 9579"/>
                <a:gd name="connsiteY31" fmla="*/ 5999 h 10000"/>
                <a:gd name="connsiteX32" fmla="*/ 5578 w 9579"/>
                <a:gd name="connsiteY32" fmla="*/ 5999 h 10000"/>
                <a:gd name="connsiteX33" fmla="*/ 5465 w 9579"/>
                <a:gd name="connsiteY33" fmla="*/ 5855 h 10000"/>
                <a:gd name="connsiteX34" fmla="*/ 5465 w 9579"/>
                <a:gd name="connsiteY34" fmla="*/ 5190 h 10000"/>
                <a:gd name="connsiteX35" fmla="*/ 5354 w 9579"/>
                <a:gd name="connsiteY35" fmla="*/ 5050 h 10000"/>
                <a:gd name="connsiteX36" fmla="*/ 4980 w 9579"/>
                <a:gd name="connsiteY36" fmla="*/ 5050 h 10000"/>
                <a:gd name="connsiteX37" fmla="*/ 4867 w 9579"/>
                <a:gd name="connsiteY37" fmla="*/ 4905 h 10000"/>
                <a:gd name="connsiteX38" fmla="*/ 4867 w 9579"/>
                <a:gd name="connsiteY38" fmla="*/ 3856 h 10000"/>
                <a:gd name="connsiteX39" fmla="*/ 4980 w 9579"/>
                <a:gd name="connsiteY39" fmla="*/ 3716 h 10000"/>
                <a:gd name="connsiteX40" fmla="*/ 5951 w 9579"/>
                <a:gd name="connsiteY40" fmla="*/ 3716 h 10000"/>
                <a:gd name="connsiteX41" fmla="*/ 6065 w 9579"/>
                <a:gd name="connsiteY41" fmla="*/ 3856 h 10000"/>
                <a:gd name="connsiteX42" fmla="*/ 6065 w 9579"/>
                <a:gd name="connsiteY42" fmla="*/ 5050 h 10000"/>
                <a:gd name="connsiteX43" fmla="*/ 7707 w 9579"/>
                <a:gd name="connsiteY43" fmla="*/ 5050 h 10000"/>
                <a:gd name="connsiteX44" fmla="*/ 7445 w 9579"/>
                <a:gd name="connsiteY44" fmla="*/ 5905 h 10000"/>
                <a:gd name="connsiteX45" fmla="*/ 7332 w 9579"/>
                <a:gd name="connsiteY45" fmla="*/ 5999 h 10000"/>
                <a:gd name="connsiteX46" fmla="*/ 7219 w 9579"/>
                <a:gd name="connsiteY46" fmla="*/ 5999 h 10000"/>
                <a:gd name="connsiteX47" fmla="*/ 7113 w 9579"/>
                <a:gd name="connsiteY47" fmla="*/ 5855 h 10000"/>
                <a:gd name="connsiteX48" fmla="*/ 7113 w 9579"/>
                <a:gd name="connsiteY48" fmla="*/ 5190 h 10000"/>
                <a:gd name="connsiteX49" fmla="*/ 6999 w 9579"/>
                <a:gd name="connsiteY49" fmla="*/ 5050 h 10000"/>
                <a:gd name="connsiteX50" fmla="*/ 6625 w 9579"/>
                <a:gd name="connsiteY50" fmla="*/ 5050 h 10000"/>
                <a:gd name="connsiteX51" fmla="*/ 6515 w 9579"/>
                <a:gd name="connsiteY51" fmla="*/ 4905 h 10000"/>
                <a:gd name="connsiteX52" fmla="*/ 6515 w 9579"/>
                <a:gd name="connsiteY52" fmla="*/ 3856 h 10000"/>
                <a:gd name="connsiteX53" fmla="*/ 6625 w 9579"/>
                <a:gd name="connsiteY53" fmla="*/ 3716 h 10000"/>
                <a:gd name="connsiteX54" fmla="*/ 7594 w 9579"/>
                <a:gd name="connsiteY54" fmla="*/ 3716 h 10000"/>
                <a:gd name="connsiteX55" fmla="*/ 7707 w 9579"/>
                <a:gd name="connsiteY55" fmla="*/ 3856 h 10000"/>
                <a:gd name="connsiteX56" fmla="*/ 7707 w 9579"/>
                <a:gd name="connsiteY56" fmla="*/ 5050 h 10000"/>
                <a:gd name="connsiteX0" fmla="*/ 2577 w 8592"/>
                <a:gd name="connsiteY0" fmla="*/ 950 h 10000"/>
                <a:gd name="connsiteX1" fmla="*/ 2577 w 8592"/>
                <a:gd name="connsiteY1" fmla="*/ 0 h 10000"/>
                <a:gd name="connsiteX2" fmla="*/ 2577 w 8592"/>
                <a:gd name="connsiteY2" fmla="*/ 950 h 10000"/>
                <a:gd name="connsiteX3" fmla="*/ 625 w 8592"/>
                <a:gd name="connsiteY3" fmla="*/ 3716 h 10000"/>
                <a:gd name="connsiteX4" fmla="*/ 0 w 8592"/>
                <a:gd name="connsiteY4" fmla="*/ 4478 h 10000"/>
                <a:gd name="connsiteX5" fmla="*/ 625 w 8592"/>
                <a:gd name="connsiteY5" fmla="*/ 5238 h 10000"/>
                <a:gd name="connsiteX6" fmla="*/ 1249 w 8592"/>
                <a:gd name="connsiteY6" fmla="*/ 4478 h 10000"/>
                <a:gd name="connsiteX7" fmla="*/ 625 w 8592"/>
                <a:gd name="connsiteY7" fmla="*/ 3716 h 10000"/>
                <a:gd name="connsiteX8" fmla="*/ 625 w 8592"/>
                <a:gd name="connsiteY8" fmla="*/ 4855 h 10000"/>
                <a:gd name="connsiteX9" fmla="*/ 312 w 8592"/>
                <a:gd name="connsiteY9" fmla="*/ 4478 h 10000"/>
                <a:gd name="connsiteX10" fmla="*/ 625 w 8592"/>
                <a:gd name="connsiteY10" fmla="*/ 4094 h 10000"/>
                <a:gd name="connsiteX11" fmla="*/ 939 w 8592"/>
                <a:gd name="connsiteY11" fmla="*/ 4478 h 10000"/>
                <a:gd name="connsiteX12" fmla="*/ 625 w 8592"/>
                <a:gd name="connsiteY12" fmla="*/ 4855 h 10000"/>
                <a:gd name="connsiteX13" fmla="*/ 7965 w 8592"/>
                <a:gd name="connsiteY13" fmla="*/ 1999 h 10000"/>
                <a:gd name="connsiteX14" fmla="*/ 3553 w 8592"/>
                <a:gd name="connsiteY14" fmla="*/ 1999 h 10000"/>
                <a:gd name="connsiteX15" fmla="*/ 3125 w 8592"/>
                <a:gd name="connsiteY15" fmla="*/ 1999 h 10000"/>
                <a:gd name="connsiteX16" fmla="*/ 2342 w 8592"/>
                <a:gd name="connsiteY16" fmla="*/ 1999 h 10000"/>
                <a:gd name="connsiteX17" fmla="*/ 1718 w 8592"/>
                <a:gd name="connsiteY17" fmla="*/ 2760 h 10000"/>
                <a:gd name="connsiteX18" fmla="*/ 1718 w 8592"/>
                <a:gd name="connsiteY18" fmla="*/ 6953 h 10000"/>
                <a:gd name="connsiteX19" fmla="*/ 2342 w 8592"/>
                <a:gd name="connsiteY19" fmla="*/ 7712 h 10000"/>
                <a:gd name="connsiteX20" fmla="*/ 4843 w 8592"/>
                <a:gd name="connsiteY20" fmla="*/ 7712 h 10000"/>
                <a:gd name="connsiteX21" fmla="*/ 6715 w 8592"/>
                <a:gd name="connsiteY21" fmla="*/ 10000 h 10000"/>
                <a:gd name="connsiteX22" fmla="*/ 6715 w 8592"/>
                <a:gd name="connsiteY22" fmla="*/ 8095 h 10000"/>
                <a:gd name="connsiteX23" fmla="*/ 7031 w 8592"/>
                <a:gd name="connsiteY23" fmla="*/ 7712 h 10000"/>
                <a:gd name="connsiteX24" fmla="*/ 7965 w 8592"/>
                <a:gd name="connsiteY24" fmla="*/ 7712 h 10000"/>
                <a:gd name="connsiteX25" fmla="*/ 8592 w 8592"/>
                <a:gd name="connsiteY25" fmla="*/ 6953 h 10000"/>
                <a:gd name="connsiteX26" fmla="*/ 8592 w 8592"/>
                <a:gd name="connsiteY26" fmla="*/ 2760 h 10000"/>
                <a:gd name="connsiteX27" fmla="*/ 7965 w 8592"/>
                <a:gd name="connsiteY27" fmla="*/ 1999 h 10000"/>
                <a:gd name="connsiteX28" fmla="*/ 4924 w 8592"/>
                <a:gd name="connsiteY28" fmla="*/ 5050 h 10000"/>
                <a:gd name="connsiteX29" fmla="*/ 4648 w 8592"/>
                <a:gd name="connsiteY29" fmla="*/ 5905 h 10000"/>
                <a:gd name="connsiteX30" fmla="*/ 4534 w 8592"/>
                <a:gd name="connsiteY30" fmla="*/ 5999 h 10000"/>
                <a:gd name="connsiteX31" fmla="*/ 4415 w 8592"/>
                <a:gd name="connsiteY31" fmla="*/ 5999 h 10000"/>
                <a:gd name="connsiteX32" fmla="*/ 4297 w 8592"/>
                <a:gd name="connsiteY32" fmla="*/ 5855 h 10000"/>
                <a:gd name="connsiteX33" fmla="*/ 4297 w 8592"/>
                <a:gd name="connsiteY33" fmla="*/ 5190 h 10000"/>
                <a:gd name="connsiteX34" fmla="*/ 4181 w 8592"/>
                <a:gd name="connsiteY34" fmla="*/ 5050 h 10000"/>
                <a:gd name="connsiteX35" fmla="*/ 3791 w 8592"/>
                <a:gd name="connsiteY35" fmla="*/ 5050 h 10000"/>
                <a:gd name="connsiteX36" fmla="*/ 3673 w 8592"/>
                <a:gd name="connsiteY36" fmla="*/ 4905 h 10000"/>
                <a:gd name="connsiteX37" fmla="*/ 3673 w 8592"/>
                <a:gd name="connsiteY37" fmla="*/ 3856 h 10000"/>
                <a:gd name="connsiteX38" fmla="*/ 3791 w 8592"/>
                <a:gd name="connsiteY38" fmla="*/ 3716 h 10000"/>
                <a:gd name="connsiteX39" fmla="*/ 4805 w 8592"/>
                <a:gd name="connsiteY39" fmla="*/ 3716 h 10000"/>
                <a:gd name="connsiteX40" fmla="*/ 4924 w 8592"/>
                <a:gd name="connsiteY40" fmla="*/ 3856 h 10000"/>
                <a:gd name="connsiteX41" fmla="*/ 4924 w 8592"/>
                <a:gd name="connsiteY41" fmla="*/ 5050 h 10000"/>
                <a:gd name="connsiteX42" fmla="*/ 6638 w 8592"/>
                <a:gd name="connsiteY42" fmla="*/ 5050 h 10000"/>
                <a:gd name="connsiteX43" fmla="*/ 6364 w 8592"/>
                <a:gd name="connsiteY43" fmla="*/ 5905 h 10000"/>
                <a:gd name="connsiteX44" fmla="*/ 6246 w 8592"/>
                <a:gd name="connsiteY44" fmla="*/ 5999 h 10000"/>
                <a:gd name="connsiteX45" fmla="*/ 6128 w 8592"/>
                <a:gd name="connsiteY45" fmla="*/ 5999 h 10000"/>
                <a:gd name="connsiteX46" fmla="*/ 6018 w 8592"/>
                <a:gd name="connsiteY46" fmla="*/ 5855 h 10000"/>
                <a:gd name="connsiteX47" fmla="*/ 6018 w 8592"/>
                <a:gd name="connsiteY47" fmla="*/ 5190 h 10000"/>
                <a:gd name="connsiteX48" fmla="*/ 5899 w 8592"/>
                <a:gd name="connsiteY48" fmla="*/ 5050 h 10000"/>
                <a:gd name="connsiteX49" fmla="*/ 5508 w 8592"/>
                <a:gd name="connsiteY49" fmla="*/ 5050 h 10000"/>
                <a:gd name="connsiteX50" fmla="*/ 5393 w 8592"/>
                <a:gd name="connsiteY50" fmla="*/ 4905 h 10000"/>
                <a:gd name="connsiteX51" fmla="*/ 5393 w 8592"/>
                <a:gd name="connsiteY51" fmla="*/ 3856 h 10000"/>
                <a:gd name="connsiteX52" fmla="*/ 5508 w 8592"/>
                <a:gd name="connsiteY52" fmla="*/ 3716 h 10000"/>
                <a:gd name="connsiteX53" fmla="*/ 6520 w 8592"/>
                <a:gd name="connsiteY53" fmla="*/ 3716 h 10000"/>
                <a:gd name="connsiteX54" fmla="*/ 6638 w 8592"/>
                <a:gd name="connsiteY54" fmla="*/ 3856 h 10000"/>
                <a:gd name="connsiteX55" fmla="*/ 6638 w 8592"/>
                <a:gd name="connsiteY55" fmla="*/ 5050 h 10000"/>
                <a:gd name="connsiteX0" fmla="*/ 727 w 10000"/>
                <a:gd name="connsiteY0" fmla="*/ 1717 h 8001"/>
                <a:gd name="connsiteX1" fmla="*/ 0 w 10000"/>
                <a:gd name="connsiteY1" fmla="*/ 2479 h 8001"/>
                <a:gd name="connsiteX2" fmla="*/ 727 w 10000"/>
                <a:gd name="connsiteY2" fmla="*/ 3239 h 8001"/>
                <a:gd name="connsiteX3" fmla="*/ 1454 w 10000"/>
                <a:gd name="connsiteY3" fmla="*/ 2479 h 8001"/>
                <a:gd name="connsiteX4" fmla="*/ 727 w 10000"/>
                <a:gd name="connsiteY4" fmla="*/ 1717 h 8001"/>
                <a:gd name="connsiteX5" fmla="*/ 727 w 10000"/>
                <a:gd name="connsiteY5" fmla="*/ 2856 h 8001"/>
                <a:gd name="connsiteX6" fmla="*/ 363 w 10000"/>
                <a:gd name="connsiteY6" fmla="*/ 2479 h 8001"/>
                <a:gd name="connsiteX7" fmla="*/ 727 w 10000"/>
                <a:gd name="connsiteY7" fmla="*/ 2095 h 8001"/>
                <a:gd name="connsiteX8" fmla="*/ 1093 w 10000"/>
                <a:gd name="connsiteY8" fmla="*/ 2479 h 8001"/>
                <a:gd name="connsiteX9" fmla="*/ 727 w 10000"/>
                <a:gd name="connsiteY9" fmla="*/ 2856 h 8001"/>
                <a:gd name="connsiteX10" fmla="*/ 9270 w 10000"/>
                <a:gd name="connsiteY10" fmla="*/ 0 h 8001"/>
                <a:gd name="connsiteX11" fmla="*/ 4135 w 10000"/>
                <a:gd name="connsiteY11" fmla="*/ 0 h 8001"/>
                <a:gd name="connsiteX12" fmla="*/ 3637 w 10000"/>
                <a:gd name="connsiteY12" fmla="*/ 0 h 8001"/>
                <a:gd name="connsiteX13" fmla="*/ 2726 w 10000"/>
                <a:gd name="connsiteY13" fmla="*/ 0 h 8001"/>
                <a:gd name="connsiteX14" fmla="*/ 2000 w 10000"/>
                <a:gd name="connsiteY14" fmla="*/ 761 h 8001"/>
                <a:gd name="connsiteX15" fmla="*/ 2000 w 10000"/>
                <a:gd name="connsiteY15" fmla="*/ 4954 h 8001"/>
                <a:gd name="connsiteX16" fmla="*/ 2726 w 10000"/>
                <a:gd name="connsiteY16" fmla="*/ 5713 h 8001"/>
                <a:gd name="connsiteX17" fmla="*/ 5637 w 10000"/>
                <a:gd name="connsiteY17" fmla="*/ 5713 h 8001"/>
                <a:gd name="connsiteX18" fmla="*/ 7815 w 10000"/>
                <a:gd name="connsiteY18" fmla="*/ 8001 h 8001"/>
                <a:gd name="connsiteX19" fmla="*/ 7815 w 10000"/>
                <a:gd name="connsiteY19" fmla="*/ 6096 h 8001"/>
                <a:gd name="connsiteX20" fmla="*/ 8183 w 10000"/>
                <a:gd name="connsiteY20" fmla="*/ 5713 h 8001"/>
                <a:gd name="connsiteX21" fmla="*/ 9270 w 10000"/>
                <a:gd name="connsiteY21" fmla="*/ 5713 h 8001"/>
                <a:gd name="connsiteX22" fmla="*/ 10000 w 10000"/>
                <a:gd name="connsiteY22" fmla="*/ 4954 h 8001"/>
                <a:gd name="connsiteX23" fmla="*/ 10000 w 10000"/>
                <a:gd name="connsiteY23" fmla="*/ 761 h 8001"/>
                <a:gd name="connsiteX24" fmla="*/ 9270 w 10000"/>
                <a:gd name="connsiteY24" fmla="*/ 0 h 8001"/>
                <a:gd name="connsiteX25" fmla="*/ 5731 w 10000"/>
                <a:gd name="connsiteY25" fmla="*/ 3051 h 8001"/>
                <a:gd name="connsiteX26" fmla="*/ 5410 w 10000"/>
                <a:gd name="connsiteY26" fmla="*/ 3906 h 8001"/>
                <a:gd name="connsiteX27" fmla="*/ 5277 w 10000"/>
                <a:gd name="connsiteY27" fmla="*/ 4000 h 8001"/>
                <a:gd name="connsiteX28" fmla="*/ 5139 w 10000"/>
                <a:gd name="connsiteY28" fmla="*/ 4000 h 8001"/>
                <a:gd name="connsiteX29" fmla="*/ 5001 w 10000"/>
                <a:gd name="connsiteY29" fmla="*/ 3856 h 8001"/>
                <a:gd name="connsiteX30" fmla="*/ 5001 w 10000"/>
                <a:gd name="connsiteY30" fmla="*/ 3191 h 8001"/>
                <a:gd name="connsiteX31" fmla="*/ 4866 w 10000"/>
                <a:gd name="connsiteY31" fmla="*/ 3051 h 8001"/>
                <a:gd name="connsiteX32" fmla="*/ 4412 w 10000"/>
                <a:gd name="connsiteY32" fmla="*/ 3051 h 8001"/>
                <a:gd name="connsiteX33" fmla="*/ 4275 w 10000"/>
                <a:gd name="connsiteY33" fmla="*/ 2906 h 8001"/>
                <a:gd name="connsiteX34" fmla="*/ 4275 w 10000"/>
                <a:gd name="connsiteY34" fmla="*/ 1857 h 8001"/>
                <a:gd name="connsiteX35" fmla="*/ 4412 w 10000"/>
                <a:gd name="connsiteY35" fmla="*/ 1717 h 8001"/>
                <a:gd name="connsiteX36" fmla="*/ 5592 w 10000"/>
                <a:gd name="connsiteY36" fmla="*/ 1717 h 8001"/>
                <a:gd name="connsiteX37" fmla="*/ 5731 w 10000"/>
                <a:gd name="connsiteY37" fmla="*/ 1857 h 8001"/>
                <a:gd name="connsiteX38" fmla="*/ 5731 w 10000"/>
                <a:gd name="connsiteY38" fmla="*/ 3051 h 8001"/>
                <a:gd name="connsiteX39" fmla="*/ 7726 w 10000"/>
                <a:gd name="connsiteY39" fmla="*/ 3051 h 8001"/>
                <a:gd name="connsiteX40" fmla="*/ 7407 w 10000"/>
                <a:gd name="connsiteY40" fmla="*/ 3906 h 8001"/>
                <a:gd name="connsiteX41" fmla="*/ 7270 w 10000"/>
                <a:gd name="connsiteY41" fmla="*/ 4000 h 8001"/>
                <a:gd name="connsiteX42" fmla="*/ 7132 w 10000"/>
                <a:gd name="connsiteY42" fmla="*/ 4000 h 8001"/>
                <a:gd name="connsiteX43" fmla="*/ 7004 w 10000"/>
                <a:gd name="connsiteY43" fmla="*/ 3856 h 8001"/>
                <a:gd name="connsiteX44" fmla="*/ 7004 w 10000"/>
                <a:gd name="connsiteY44" fmla="*/ 3191 h 8001"/>
                <a:gd name="connsiteX45" fmla="*/ 6866 w 10000"/>
                <a:gd name="connsiteY45" fmla="*/ 3051 h 8001"/>
                <a:gd name="connsiteX46" fmla="*/ 6411 w 10000"/>
                <a:gd name="connsiteY46" fmla="*/ 3051 h 8001"/>
                <a:gd name="connsiteX47" fmla="*/ 6277 w 10000"/>
                <a:gd name="connsiteY47" fmla="*/ 2906 h 8001"/>
                <a:gd name="connsiteX48" fmla="*/ 6277 w 10000"/>
                <a:gd name="connsiteY48" fmla="*/ 1857 h 8001"/>
                <a:gd name="connsiteX49" fmla="*/ 6411 w 10000"/>
                <a:gd name="connsiteY49" fmla="*/ 1717 h 8001"/>
                <a:gd name="connsiteX50" fmla="*/ 7588 w 10000"/>
                <a:gd name="connsiteY50" fmla="*/ 1717 h 8001"/>
                <a:gd name="connsiteX51" fmla="*/ 7726 w 10000"/>
                <a:gd name="connsiteY51" fmla="*/ 1857 h 8001"/>
                <a:gd name="connsiteX52" fmla="*/ 7726 w 10000"/>
                <a:gd name="connsiteY52" fmla="*/ 3051 h 8001"/>
                <a:gd name="connsiteX0" fmla="*/ 727 w 10000"/>
                <a:gd name="connsiteY0" fmla="*/ 2146 h 10000"/>
                <a:gd name="connsiteX1" fmla="*/ 0 w 10000"/>
                <a:gd name="connsiteY1" fmla="*/ 3098 h 10000"/>
                <a:gd name="connsiteX2" fmla="*/ 727 w 10000"/>
                <a:gd name="connsiteY2" fmla="*/ 4048 h 10000"/>
                <a:gd name="connsiteX3" fmla="*/ 1454 w 10000"/>
                <a:gd name="connsiteY3" fmla="*/ 3098 h 10000"/>
                <a:gd name="connsiteX4" fmla="*/ 727 w 10000"/>
                <a:gd name="connsiteY4" fmla="*/ 2146 h 10000"/>
                <a:gd name="connsiteX5" fmla="*/ 727 w 10000"/>
                <a:gd name="connsiteY5" fmla="*/ 3570 h 10000"/>
                <a:gd name="connsiteX6" fmla="*/ 363 w 10000"/>
                <a:gd name="connsiteY6" fmla="*/ 3098 h 10000"/>
                <a:gd name="connsiteX7" fmla="*/ 727 w 10000"/>
                <a:gd name="connsiteY7" fmla="*/ 2618 h 10000"/>
                <a:gd name="connsiteX8" fmla="*/ 727 w 10000"/>
                <a:gd name="connsiteY8" fmla="*/ 3570 h 10000"/>
                <a:gd name="connsiteX9" fmla="*/ 9270 w 10000"/>
                <a:gd name="connsiteY9" fmla="*/ 0 h 10000"/>
                <a:gd name="connsiteX10" fmla="*/ 4135 w 10000"/>
                <a:gd name="connsiteY10" fmla="*/ 0 h 10000"/>
                <a:gd name="connsiteX11" fmla="*/ 3637 w 10000"/>
                <a:gd name="connsiteY11" fmla="*/ 0 h 10000"/>
                <a:gd name="connsiteX12" fmla="*/ 2726 w 10000"/>
                <a:gd name="connsiteY12" fmla="*/ 0 h 10000"/>
                <a:gd name="connsiteX13" fmla="*/ 2000 w 10000"/>
                <a:gd name="connsiteY13" fmla="*/ 951 h 10000"/>
                <a:gd name="connsiteX14" fmla="*/ 2000 w 10000"/>
                <a:gd name="connsiteY14" fmla="*/ 6192 h 10000"/>
                <a:gd name="connsiteX15" fmla="*/ 2726 w 10000"/>
                <a:gd name="connsiteY15" fmla="*/ 7140 h 10000"/>
                <a:gd name="connsiteX16" fmla="*/ 5637 w 10000"/>
                <a:gd name="connsiteY16" fmla="*/ 7140 h 10000"/>
                <a:gd name="connsiteX17" fmla="*/ 7815 w 10000"/>
                <a:gd name="connsiteY17" fmla="*/ 10000 h 10000"/>
                <a:gd name="connsiteX18" fmla="*/ 7815 w 10000"/>
                <a:gd name="connsiteY18" fmla="*/ 7619 h 10000"/>
                <a:gd name="connsiteX19" fmla="*/ 8183 w 10000"/>
                <a:gd name="connsiteY19" fmla="*/ 7140 h 10000"/>
                <a:gd name="connsiteX20" fmla="*/ 9270 w 10000"/>
                <a:gd name="connsiteY20" fmla="*/ 7140 h 10000"/>
                <a:gd name="connsiteX21" fmla="*/ 10000 w 10000"/>
                <a:gd name="connsiteY21" fmla="*/ 6192 h 10000"/>
                <a:gd name="connsiteX22" fmla="*/ 10000 w 10000"/>
                <a:gd name="connsiteY22" fmla="*/ 951 h 10000"/>
                <a:gd name="connsiteX23" fmla="*/ 9270 w 10000"/>
                <a:gd name="connsiteY23" fmla="*/ 0 h 10000"/>
                <a:gd name="connsiteX24" fmla="*/ 5731 w 10000"/>
                <a:gd name="connsiteY24" fmla="*/ 3813 h 10000"/>
                <a:gd name="connsiteX25" fmla="*/ 5410 w 10000"/>
                <a:gd name="connsiteY25" fmla="*/ 4882 h 10000"/>
                <a:gd name="connsiteX26" fmla="*/ 5277 w 10000"/>
                <a:gd name="connsiteY26" fmla="*/ 4999 h 10000"/>
                <a:gd name="connsiteX27" fmla="*/ 5139 w 10000"/>
                <a:gd name="connsiteY27" fmla="*/ 4999 h 10000"/>
                <a:gd name="connsiteX28" fmla="*/ 5001 w 10000"/>
                <a:gd name="connsiteY28" fmla="*/ 4819 h 10000"/>
                <a:gd name="connsiteX29" fmla="*/ 5001 w 10000"/>
                <a:gd name="connsiteY29" fmla="*/ 3988 h 10000"/>
                <a:gd name="connsiteX30" fmla="*/ 4866 w 10000"/>
                <a:gd name="connsiteY30" fmla="*/ 3813 h 10000"/>
                <a:gd name="connsiteX31" fmla="*/ 4412 w 10000"/>
                <a:gd name="connsiteY31" fmla="*/ 3813 h 10000"/>
                <a:gd name="connsiteX32" fmla="*/ 4275 w 10000"/>
                <a:gd name="connsiteY32" fmla="*/ 3632 h 10000"/>
                <a:gd name="connsiteX33" fmla="*/ 4275 w 10000"/>
                <a:gd name="connsiteY33" fmla="*/ 2321 h 10000"/>
                <a:gd name="connsiteX34" fmla="*/ 4412 w 10000"/>
                <a:gd name="connsiteY34" fmla="*/ 2146 h 10000"/>
                <a:gd name="connsiteX35" fmla="*/ 5592 w 10000"/>
                <a:gd name="connsiteY35" fmla="*/ 2146 h 10000"/>
                <a:gd name="connsiteX36" fmla="*/ 5731 w 10000"/>
                <a:gd name="connsiteY36" fmla="*/ 2321 h 10000"/>
                <a:gd name="connsiteX37" fmla="*/ 5731 w 10000"/>
                <a:gd name="connsiteY37" fmla="*/ 3813 h 10000"/>
                <a:gd name="connsiteX38" fmla="*/ 7726 w 10000"/>
                <a:gd name="connsiteY38" fmla="*/ 3813 h 10000"/>
                <a:gd name="connsiteX39" fmla="*/ 7407 w 10000"/>
                <a:gd name="connsiteY39" fmla="*/ 4882 h 10000"/>
                <a:gd name="connsiteX40" fmla="*/ 7270 w 10000"/>
                <a:gd name="connsiteY40" fmla="*/ 4999 h 10000"/>
                <a:gd name="connsiteX41" fmla="*/ 7132 w 10000"/>
                <a:gd name="connsiteY41" fmla="*/ 4999 h 10000"/>
                <a:gd name="connsiteX42" fmla="*/ 7004 w 10000"/>
                <a:gd name="connsiteY42" fmla="*/ 4819 h 10000"/>
                <a:gd name="connsiteX43" fmla="*/ 7004 w 10000"/>
                <a:gd name="connsiteY43" fmla="*/ 3988 h 10000"/>
                <a:gd name="connsiteX44" fmla="*/ 6866 w 10000"/>
                <a:gd name="connsiteY44" fmla="*/ 3813 h 10000"/>
                <a:gd name="connsiteX45" fmla="*/ 6411 w 10000"/>
                <a:gd name="connsiteY45" fmla="*/ 3813 h 10000"/>
                <a:gd name="connsiteX46" fmla="*/ 6277 w 10000"/>
                <a:gd name="connsiteY46" fmla="*/ 3632 h 10000"/>
                <a:gd name="connsiteX47" fmla="*/ 6277 w 10000"/>
                <a:gd name="connsiteY47" fmla="*/ 2321 h 10000"/>
                <a:gd name="connsiteX48" fmla="*/ 6411 w 10000"/>
                <a:gd name="connsiteY48" fmla="*/ 2146 h 10000"/>
                <a:gd name="connsiteX49" fmla="*/ 7588 w 10000"/>
                <a:gd name="connsiteY49" fmla="*/ 2146 h 10000"/>
                <a:gd name="connsiteX50" fmla="*/ 7726 w 10000"/>
                <a:gd name="connsiteY50" fmla="*/ 2321 h 10000"/>
                <a:gd name="connsiteX51" fmla="*/ 7726 w 10000"/>
                <a:gd name="connsiteY51" fmla="*/ 3813 h 10000"/>
                <a:gd name="connsiteX0" fmla="*/ 727 w 10000"/>
                <a:gd name="connsiteY0" fmla="*/ 2146 h 10000"/>
                <a:gd name="connsiteX1" fmla="*/ 0 w 10000"/>
                <a:gd name="connsiteY1" fmla="*/ 3098 h 10000"/>
                <a:gd name="connsiteX2" fmla="*/ 727 w 10000"/>
                <a:gd name="connsiteY2" fmla="*/ 4048 h 10000"/>
                <a:gd name="connsiteX3" fmla="*/ 1454 w 10000"/>
                <a:gd name="connsiteY3" fmla="*/ 3098 h 10000"/>
                <a:gd name="connsiteX4" fmla="*/ 727 w 10000"/>
                <a:gd name="connsiteY4" fmla="*/ 2146 h 10000"/>
                <a:gd name="connsiteX5" fmla="*/ 727 w 10000"/>
                <a:gd name="connsiteY5" fmla="*/ 2618 h 10000"/>
                <a:gd name="connsiteX6" fmla="*/ 363 w 10000"/>
                <a:gd name="connsiteY6" fmla="*/ 3098 h 10000"/>
                <a:gd name="connsiteX7" fmla="*/ 727 w 10000"/>
                <a:gd name="connsiteY7" fmla="*/ 2618 h 10000"/>
                <a:gd name="connsiteX8" fmla="*/ 9270 w 10000"/>
                <a:gd name="connsiteY8" fmla="*/ 0 h 10000"/>
                <a:gd name="connsiteX9" fmla="*/ 4135 w 10000"/>
                <a:gd name="connsiteY9" fmla="*/ 0 h 10000"/>
                <a:gd name="connsiteX10" fmla="*/ 3637 w 10000"/>
                <a:gd name="connsiteY10" fmla="*/ 0 h 10000"/>
                <a:gd name="connsiteX11" fmla="*/ 2726 w 10000"/>
                <a:gd name="connsiteY11" fmla="*/ 0 h 10000"/>
                <a:gd name="connsiteX12" fmla="*/ 2000 w 10000"/>
                <a:gd name="connsiteY12" fmla="*/ 951 h 10000"/>
                <a:gd name="connsiteX13" fmla="*/ 2000 w 10000"/>
                <a:gd name="connsiteY13" fmla="*/ 6192 h 10000"/>
                <a:gd name="connsiteX14" fmla="*/ 2726 w 10000"/>
                <a:gd name="connsiteY14" fmla="*/ 7140 h 10000"/>
                <a:gd name="connsiteX15" fmla="*/ 5637 w 10000"/>
                <a:gd name="connsiteY15" fmla="*/ 7140 h 10000"/>
                <a:gd name="connsiteX16" fmla="*/ 7815 w 10000"/>
                <a:gd name="connsiteY16" fmla="*/ 10000 h 10000"/>
                <a:gd name="connsiteX17" fmla="*/ 7815 w 10000"/>
                <a:gd name="connsiteY17" fmla="*/ 7619 h 10000"/>
                <a:gd name="connsiteX18" fmla="*/ 8183 w 10000"/>
                <a:gd name="connsiteY18" fmla="*/ 7140 h 10000"/>
                <a:gd name="connsiteX19" fmla="*/ 9270 w 10000"/>
                <a:gd name="connsiteY19" fmla="*/ 7140 h 10000"/>
                <a:gd name="connsiteX20" fmla="*/ 10000 w 10000"/>
                <a:gd name="connsiteY20" fmla="*/ 6192 h 10000"/>
                <a:gd name="connsiteX21" fmla="*/ 10000 w 10000"/>
                <a:gd name="connsiteY21" fmla="*/ 951 h 10000"/>
                <a:gd name="connsiteX22" fmla="*/ 9270 w 10000"/>
                <a:gd name="connsiteY22" fmla="*/ 0 h 10000"/>
                <a:gd name="connsiteX23" fmla="*/ 5731 w 10000"/>
                <a:gd name="connsiteY23" fmla="*/ 3813 h 10000"/>
                <a:gd name="connsiteX24" fmla="*/ 5410 w 10000"/>
                <a:gd name="connsiteY24" fmla="*/ 4882 h 10000"/>
                <a:gd name="connsiteX25" fmla="*/ 5277 w 10000"/>
                <a:gd name="connsiteY25" fmla="*/ 4999 h 10000"/>
                <a:gd name="connsiteX26" fmla="*/ 5139 w 10000"/>
                <a:gd name="connsiteY26" fmla="*/ 4999 h 10000"/>
                <a:gd name="connsiteX27" fmla="*/ 5001 w 10000"/>
                <a:gd name="connsiteY27" fmla="*/ 4819 h 10000"/>
                <a:gd name="connsiteX28" fmla="*/ 5001 w 10000"/>
                <a:gd name="connsiteY28" fmla="*/ 3988 h 10000"/>
                <a:gd name="connsiteX29" fmla="*/ 4866 w 10000"/>
                <a:gd name="connsiteY29" fmla="*/ 3813 h 10000"/>
                <a:gd name="connsiteX30" fmla="*/ 4412 w 10000"/>
                <a:gd name="connsiteY30" fmla="*/ 3813 h 10000"/>
                <a:gd name="connsiteX31" fmla="*/ 4275 w 10000"/>
                <a:gd name="connsiteY31" fmla="*/ 3632 h 10000"/>
                <a:gd name="connsiteX32" fmla="*/ 4275 w 10000"/>
                <a:gd name="connsiteY32" fmla="*/ 2321 h 10000"/>
                <a:gd name="connsiteX33" fmla="*/ 4412 w 10000"/>
                <a:gd name="connsiteY33" fmla="*/ 2146 h 10000"/>
                <a:gd name="connsiteX34" fmla="*/ 5592 w 10000"/>
                <a:gd name="connsiteY34" fmla="*/ 2146 h 10000"/>
                <a:gd name="connsiteX35" fmla="*/ 5731 w 10000"/>
                <a:gd name="connsiteY35" fmla="*/ 2321 h 10000"/>
                <a:gd name="connsiteX36" fmla="*/ 5731 w 10000"/>
                <a:gd name="connsiteY36" fmla="*/ 3813 h 10000"/>
                <a:gd name="connsiteX37" fmla="*/ 7726 w 10000"/>
                <a:gd name="connsiteY37" fmla="*/ 3813 h 10000"/>
                <a:gd name="connsiteX38" fmla="*/ 7407 w 10000"/>
                <a:gd name="connsiteY38" fmla="*/ 4882 h 10000"/>
                <a:gd name="connsiteX39" fmla="*/ 7270 w 10000"/>
                <a:gd name="connsiteY39" fmla="*/ 4999 h 10000"/>
                <a:gd name="connsiteX40" fmla="*/ 7132 w 10000"/>
                <a:gd name="connsiteY40" fmla="*/ 4999 h 10000"/>
                <a:gd name="connsiteX41" fmla="*/ 7004 w 10000"/>
                <a:gd name="connsiteY41" fmla="*/ 4819 h 10000"/>
                <a:gd name="connsiteX42" fmla="*/ 7004 w 10000"/>
                <a:gd name="connsiteY42" fmla="*/ 3988 h 10000"/>
                <a:gd name="connsiteX43" fmla="*/ 6866 w 10000"/>
                <a:gd name="connsiteY43" fmla="*/ 3813 h 10000"/>
                <a:gd name="connsiteX44" fmla="*/ 6411 w 10000"/>
                <a:gd name="connsiteY44" fmla="*/ 3813 h 10000"/>
                <a:gd name="connsiteX45" fmla="*/ 6277 w 10000"/>
                <a:gd name="connsiteY45" fmla="*/ 3632 h 10000"/>
                <a:gd name="connsiteX46" fmla="*/ 6277 w 10000"/>
                <a:gd name="connsiteY46" fmla="*/ 2321 h 10000"/>
                <a:gd name="connsiteX47" fmla="*/ 6411 w 10000"/>
                <a:gd name="connsiteY47" fmla="*/ 2146 h 10000"/>
                <a:gd name="connsiteX48" fmla="*/ 7588 w 10000"/>
                <a:gd name="connsiteY48" fmla="*/ 2146 h 10000"/>
                <a:gd name="connsiteX49" fmla="*/ 7726 w 10000"/>
                <a:gd name="connsiteY49" fmla="*/ 2321 h 10000"/>
                <a:gd name="connsiteX50" fmla="*/ 7726 w 10000"/>
                <a:gd name="connsiteY50" fmla="*/ 3813 h 10000"/>
                <a:gd name="connsiteX0" fmla="*/ 747 w 10020"/>
                <a:gd name="connsiteY0" fmla="*/ 2146 h 10000"/>
                <a:gd name="connsiteX1" fmla="*/ 20 w 10020"/>
                <a:gd name="connsiteY1" fmla="*/ 3098 h 10000"/>
                <a:gd name="connsiteX2" fmla="*/ 1474 w 10020"/>
                <a:gd name="connsiteY2" fmla="*/ 3098 h 10000"/>
                <a:gd name="connsiteX3" fmla="*/ 747 w 10020"/>
                <a:gd name="connsiteY3" fmla="*/ 2146 h 10000"/>
                <a:gd name="connsiteX4" fmla="*/ 747 w 10020"/>
                <a:gd name="connsiteY4" fmla="*/ 2618 h 10000"/>
                <a:gd name="connsiteX5" fmla="*/ 383 w 10020"/>
                <a:gd name="connsiteY5" fmla="*/ 3098 h 10000"/>
                <a:gd name="connsiteX6" fmla="*/ 747 w 10020"/>
                <a:gd name="connsiteY6" fmla="*/ 2618 h 10000"/>
                <a:gd name="connsiteX7" fmla="*/ 9290 w 10020"/>
                <a:gd name="connsiteY7" fmla="*/ 0 h 10000"/>
                <a:gd name="connsiteX8" fmla="*/ 4155 w 10020"/>
                <a:gd name="connsiteY8" fmla="*/ 0 h 10000"/>
                <a:gd name="connsiteX9" fmla="*/ 3657 w 10020"/>
                <a:gd name="connsiteY9" fmla="*/ 0 h 10000"/>
                <a:gd name="connsiteX10" fmla="*/ 2746 w 10020"/>
                <a:gd name="connsiteY10" fmla="*/ 0 h 10000"/>
                <a:gd name="connsiteX11" fmla="*/ 2020 w 10020"/>
                <a:gd name="connsiteY11" fmla="*/ 951 h 10000"/>
                <a:gd name="connsiteX12" fmla="*/ 2020 w 10020"/>
                <a:gd name="connsiteY12" fmla="*/ 6192 h 10000"/>
                <a:gd name="connsiteX13" fmla="*/ 2746 w 10020"/>
                <a:gd name="connsiteY13" fmla="*/ 7140 h 10000"/>
                <a:gd name="connsiteX14" fmla="*/ 5657 w 10020"/>
                <a:gd name="connsiteY14" fmla="*/ 7140 h 10000"/>
                <a:gd name="connsiteX15" fmla="*/ 7835 w 10020"/>
                <a:gd name="connsiteY15" fmla="*/ 10000 h 10000"/>
                <a:gd name="connsiteX16" fmla="*/ 7835 w 10020"/>
                <a:gd name="connsiteY16" fmla="*/ 7619 h 10000"/>
                <a:gd name="connsiteX17" fmla="*/ 8203 w 10020"/>
                <a:gd name="connsiteY17" fmla="*/ 7140 h 10000"/>
                <a:gd name="connsiteX18" fmla="*/ 9290 w 10020"/>
                <a:gd name="connsiteY18" fmla="*/ 7140 h 10000"/>
                <a:gd name="connsiteX19" fmla="*/ 10020 w 10020"/>
                <a:gd name="connsiteY19" fmla="*/ 6192 h 10000"/>
                <a:gd name="connsiteX20" fmla="*/ 10020 w 10020"/>
                <a:gd name="connsiteY20" fmla="*/ 951 h 10000"/>
                <a:gd name="connsiteX21" fmla="*/ 9290 w 10020"/>
                <a:gd name="connsiteY21" fmla="*/ 0 h 10000"/>
                <a:gd name="connsiteX22" fmla="*/ 5751 w 10020"/>
                <a:gd name="connsiteY22" fmla="*/ 3813 h 10000"/>
                <a:gd name="connsiteX23" fmla="*/ 5430 w 10020"/>
                <a:gd name="connsiteY23" fmla="*/ 4882 h 10000"/>
                <a:gd name="connsiteX24" fmla="*/ 5297 w 10020"/>
                <a:gd name="connsiteY24" fmla="*/ 4999 h 10000"/>
                <a:gd name="connsiteX25" fmla="*/ 5159 w 10020"/>
                <a:gd name="connsiteY25" fmla="*/ 4999 h 10000"/>
                <a:gd name="connsiteX26" fmla="*/ 5021 w 10020"/>
                <a:gd name="connsiteY26" fmla="*/ 4819 h 10000"/>
                <a:gd name="connsiteX27" fmla="*/ 5021 w 10020"/>
                <a:gd name="connsiteY27" fmla="*/ 3988 h 10000"/>
                <a:gd name="connsiteX28" fmla="*/ 4886 w 10020"/>
                <a:gd name="connsiteY28" fmla="*/ 3813 h 10000"/>
                <a:gd name="connsiteX29" fmla="*/ 4432 w 10020"/>
                <a:gd name="connsiteY29" fmla="*/ 3813 h 10000"/>
                <a:gd name="connsiteX30" fmla="*/ 4295 w 10020"/>
                <a:gd name="connsiteY30" fmla="*/ 3632 h 10000"/>
                <a:gd name="connsiteX31" fmla="*/ 4295 w 10020"/>
                <a:gd name="connsiteY31" fmla="*/ 2321 h 10000"/>
                <a:gd name="connsiteX32" fmla="*/ 4432 w 10020"/>
                <a:gd name="connsiteY32" fmla="*/ 2146 h 10000"/>
                <a:gd name="connsiteX33" fmla="*/ 5612 w 10020"/>
                <a:gd name="connsiteY33" fmla="*/ 2146 h 10000"/>
                <a:gd name="connsiteX34" fmla="*/ 5751 w 10020"/>
                <a:gd name="connsiteY34" fmla="*/ 2321 h 10000"/>
                <a:gd name="connsiteX35" fmla="*/ 5751 w 10020"/>
                <a:gd name="connsiteY35" fmla="*/ 3813 h 10000"/>
                <a:gd name="connsiteX36" fmla="*/ 7746 w 10020"/>
                <a:gd name="connsiteY36" fmla="*/ 3813 h 10000"/>
                <a:gd name="connsiteX37" fmla="*/ 7427 w 10020"/>
                <a:gd name="connsiteY37" fmla="*/ 4882 h 10000"/>
                <a:gd name="connsiteX38" fmla="*/ 7290 w 10020"/>
                <a:gd name="connsiteY38" fmla="*/ 4999 h 10000"/>
                <a:gd name="connsiteX39" fmla="*/ 7152 w 10020"/>
                <a:gd name="connsiteY39" fmla="*/ 4999 h 10000"/>
                <a:gd name="connsiteX40" fmla="*/ 7024 w 10020"/>
                <a:gd name="connsiteY40" fmla="*/ 4819 h 10000"/>
                <a:gd name="connsiteX41" fmla="*/ 7024 w 10020"/>
                <a:gd name="connsiteY41" fmla="*/ 3988 h 10000"/>
                <a:gd name="connsiteX42" fmla="*/ 6886 w 10020"/>
                <a:gd name="connsiteY42" fmla="*/ 3813 h 10000"/>
                <a:gd name="connsiteX43" fmla="*/ 6431 w 10020"/>
                <a:gd name="connsiteY43" fmla="*/ 3813 h 10000"/>
                <a:gd name="connsiteX44" fmla="*/ 6297 w 10020"/>
                <a:gd name="connsiteY44" fmla="*/ 3632 h 10000"/>
                <a:gd name="connsiteX45" fmla="*/ 6297 w 10020"/>
                <a:gd name="connsiteY45" fmla="*/ 2321 h 10000"/>
                <a:gd name="connsiteX46" fmla="*/ 6431 w 10020"/>
                <a:gd name="connsiteY46" fmla="*/ 2146 h 10000"/>
                <a:gd name="connsiteX47" fmla="*/ 7608 w 10020"/>
                <a:gd name="connsiteY47" fmla="*/ 2146 h 10000"/>
                <a:gd name="connsiteX48" fmla="*/ 7746 w 10020"/>
                <a:gd name="connsiteY48" fmla="*/ 2321 h 10000"/>
                <a:gd name="connsiteX49" fmla="*/ 7746 w 10020"/>
                <a:gd name="connsiteY49" fmla="*/ 3813 h 10000"/>
                <a:gd name="connsiteX0" fmla="*/ 747 w 10020"/>
                <a:gd name="connsiteY0" fmla="*/ 2146 h 10000"/>
                <a:gd name="connsiteX1" fmla="*/ 20 w 10020"/>
                <a:gd name="connsiteY1" fmla="*/ 3098 h 10000"/>
                <a:gd name="connsiteX2" fmla="*/ 1474 w 10020"/>
                <a:gd name="connsiteY2" fmla="*/ 3098 h 10000"/>
                <a:gd name="connsiteX3" fmla="*/ 747 w 10020"/>
                <a:gd name="connsiteY3" fmla="*/ 2146 h 10000"/>
                <a:gd name="connsiteX4" fmla="*/ 9290 w 10020"/>
                <a:gd name="connsiteY4" fmla="*/ 0 h 10000"/>
                <a:gd name="connsiteX5" fmla="*/ 4155 w 10020"/>
                <a:gd name="connsiteY5" fmla="*/ 0 h 10000"/>
                <a:gd name="connsiteX6" fmla="*/ 3657 w 10020"/>
                <a:gd name="connsiteY6" fmla="*/ 0 h 10000"/>
                <a:gd name="connsiteX7" fmla="*/ 2746 w 10020"/>
                <a:gd name="connsiteY7" fmla="*/ 0 h 10000"/>
                <a:gd name="connsiteX8" fmla="*/ 2020 w 10020"/>
                <a:gd name="connsiteY8" fmla="*/ 951 h 10000"/>
                <a:gd name="connsiteX9" fmla="*/ 2020 w 10020"/>
                <a:gd name="connsiteY9" fmla="*/ 6192 h 10000"/>
                <a:gd name="connsiteX10" fmla="*/ 2746 w 10020"/>
                <a:gd name="connsiteY10" fmla="*/ 7140 h 10000"/>
                <a:gd name="connsiteX11" fmla="*/ 5657 w 10020"/>
                <a:gd name="connsiteY11" fmla="*/ 7140 h 10000"/>
                <a:gd name="connsiteX12" fmla="*/ 7835 w 10020"/>
                <a:gd name="connsiteY12" fmla="*/ 10000 h 10000"/>
                <a:gd name="connsiteX13" fmla="*/ 7835 w 10020"/>
                <a:gd name="connsiteY13" fmla="*/ 7619 h 10000"/>
                <a:gd name="connsiteX14" fmla="*/ 8203 w 10020"/>
                <a:gd name="connsiteY14" fmla="*/ 7140 h 10000"/>
                <a:gd name="connsiteX15" fmla="*/ 9290 w 10020"/>
                <a:gd name="connsiteY15" fmla="*/ 7140 h 10000"/>
                <a:gd name="connsiteX16" fmla="*/ 10020 w 10020"/>
                <a:gd name="connsiteY16" fmla="*/ 6192 h 10000"/>
                <a:gd name="connsiteX17" fmla="*/ 10020 w 10020"/>
                <a:gd name="connsiteY17" fmla="*/ 951 h 10000"/>
                <a:gd name="connsiteX18" fmla="*/ 9290 w 10020"/>
                <a:gd name="connsiteY18" fmla="*/ 0 h 10000"/>
                <a:gd name="connsiteX19" fmla="*/ 5751 w 10020"/>
                <a:gd name="connsiteY19" fmla="*/ 3813 h 10000"/>
                <a:gd name="connsiteX20" fmla="*/ 5430 w 10020"/>
                <a:gd name="connsiteY20" fmla="*/ 4882 h 10000"/>
                <a:gd name="connsiteX21" fmla="*/ 5297 w 10020"/>
                <a:gd name="connsiteY21" fmla="*/ 4999 h 10000"/>
                <a:gd name="connsiteX22" fmla="*/ 5159 w 10020"/>
                <a:gd name="connsiteY22" fmla="*/ 4999 h 10000"/>
                <a:gd name="connsiteX23" fmla="*/ 5021 w 10020"/>
                <a:gd name="connsiteY23" fmla="*/ 4819 h 10000"/>
                <a:gd name="connsiteX24" fmla="*/ 5021 w 10020"/>
                <a:gd name="connsiteY24" fmla="*/ 3988 h 10000"/>
                <a:gd name="connsiteX25" fmla="*/ 4886 w 10020"/>
                <a:gd name="connsiteY25" fmla="*/ 3813 h 10000"/>
                <a:gd name="connsiteX26" fmla="*/ 4432 w 10020"/>
                <a:gd name="connsiteY26" fmla="*/ 3813 h 10000"/>
                <a:gd name="connsiteX27" fmla="*/ 4295 w 10020"/>
                <a:gd name="connsiteY27" fmla="*/ 3632 h 10000"/>
                <a:gd name="connsiteX28" fmla="*/ 4295 w 10020"/>
                <a:gd name="connsiteY28" fmla="*/ 2321 h 10000"/>
                <a:gd name="connsiteX29" fmla="*/ 4432 w 10020"/>
                <a:gd name="connsiteY29" fmla="*/ 2146 h 10000"/>
                <a:gd name="connsiteX30" fmla="*/ 5612 w 10020"/>
                <a:gd name="connsiteY30" fmla="*/ 2146 h 10000"/>
                <a:gd name="connsiteX31" fmla="*/ 5751 w 10020"/>
                <a:gd name="connsiteY31" fmla="*/ 2321 h 10000"/>
                <a:gd name="connsiteX32" fmla="*/ 5751 w 10020"/>
                <a:gd name="connsiteY32" fmla="*/ 3813 h 10000"/>
                <a:gd name="connsiteX33" fmla="*/ 7746 w 10020"/>
                <a:gd name="connsiteY33" fmla="*/ 3813 h 10000"/>
                <a:gd name="connsiteX34" fmla="*/ 7427 w 10020"/>
                <a:gd name="connsiteY34" fmla="*/ 4882 h 10000"/>
                <a:gd name="connsiteX35" fmla="*/ 7290 w 10020"/>
                <a:gd name="connsiteY35" fmla="*/ 4999 h 10000"/>
                <a:gd name="connsiteX36" fmla="*/ 7152 w 10020"/>
                <a:gd name="connsiteY36" fmla="*/ 4999 h 10000"/>
                <a:gd name="connsiteX37" fmla="*/ 7024 w 10020"/>
                <a:gd name="connsiteY37" fmla="*/ 4819 h 10000"/>
                <a:gd name="connsiteX38" fmla="*/ 7024 w 10020"/>
                <a:gd name="connsiteY38" fmla="*/ 3988 h 10000"/>
                <a:gd name="connsiteX39" fmla="*/ 6886 w 10020"/>
                <a:gd name="connsiteY39" fmla="*/ 3813 h 10000"/>
                <a:gd name="connsiteX40" fmla="*/ 6431 w 10020"/>
                <a:gd name="connsiteY40" fmla="*/ 3813 h 10000"/>
                <a:gd name="connsiteX41" fmla="*/ 6297 w 10020"/>
                <a:gd name="connsiteY41" fmla="*/ 3632 h 10000"/>
                <a:gd name="connsiteX42" fmla="*/ 6297 w 10020"/>
                <a:gd name="connsiteY42" fmla="*/ 2321 h 10000"/>
                <a:gd name="connsiteX43" fmla="*/ 6431 w 10020"/>
                <a:gd name="connsiteY43" fmla="*/ 2146 h 10000"/>
                <a:gd name="connsiteX44" fmla="*/ 7608 w 10020"/>
                <a:gd name="connsiteY44" fmla="*/ 2146 h 10000"/>
                <a:gd name="connsiteX45" fmla="*/ 7746 w 10020"/>
                <a:gd name="connsiteY45" fmla="*/ 2321 h 10000"/>
                <a:gd name="connsiteX46" fmla="*/ 7746 w 10020"/>
                <a:gd name="connsiteY46" fmla="*/ 3813 h 10000"/>
                <a:gd name="connsiteX0" fmla="*/ 1454 w 10000"/>
                <a:gd name="connsiteY0" fmla="*/ 3098 h 10000"/>
                <a:gd name="connsiteX1" fmla="*/ 0 w 10000"/>
                <a:gd name="connsiteY1" fmla="*/ 3098 h 10000"/>
                <a:gd name="connsiteX2" fmla="*/ 1454 w 10000"/>
                <a:gd name="connsiteY2" fmla="*/ 3098 h 10000"/>
                <a:gd name="connsiteX3" fmla="*/ 9270 w 10000"/>
                <a:gd name="connsiteY3" fmla="*/ 0 h 10000"/>
                <a:gd name="connsiteX4" fmla="*/ 4135 w 10000"/>
                <a:gd name="connsiteY4" fmla="*/ 0 h 10000"/>
                <a:gd name="connsiteX5" fmla="*/ 3637 w 10000"/>
                <a:gd name="connsiteY5" fmla="*/ 0 h 10000"/>
                <a:gd name="connsiteX6" fmla="*/ 2726 w 10000"/>
                <a:gd name="connsiteY6" fmla="*/ 0 h 10000"/>
                <a:gd name="connsiteX7" fmla="*/ 2000 w 10000"/>
                <a:gd name="connsiteY7" fmla="*/ 951 h 10000"/>
                <a:gd name="connsiteX8" fmla="*/ 2000 w 10000"/>
                <a:gd name="connsiteY8" fmla="*/ 6192 h 10000"/>
                <a:gd name="connsiteX9" fmla="*/ 2726 w 10000"/>
                <a:gd name="connsiteY9" fmla="*/ 7140 h 10000"/>
                <a:gd name="connsiteX10" fmla="*/ 5637 w 10000"/>
                <a:gd name="connsiteY10" fmla="*/ 7140 h 10000"/>
                <a:gd name="connsiteX11" fmla="*/ 7815 w 10000"/>
                <a:gd name="connsiteY11" fmla="*/ 10000 h 10000"/>
                <a:gd name="connsiteX12" fmla="*/ 7815 w 10000"/>
                <a:gd name="connsiteY12" fmla="*/ 7619 h 10000"/>
                <a:gd name="connsiteX13" fmla="*/ 8183 w 10000"/>
                <a:gd name="connsiteY13" fmla="*/ 7140 h 10000"/>
                <a:gd name="connsiteX14" fmla="*/ 9270 w 10000"/>
                <a:gd name="connsiteY14" fmla="*/ 7140 h 10000"/>
                <a:gd name="connsiteX15" fmla="*/ 10000 w 10000"/>
                <a:gd name="connsiteY15" fmla="*/ 6192 h 10000"/>
                <a:gd name="connsiteX16" fmla="*/ 10000 w 10000"/>
                <a:gd name="connsiteY16" fmla="*/ 951 h 10000"/>
                <a:gd name="connsiteX17" fmla="*/ 9270 w 10000"/>
                <a:gd name="connsiteY17" fmla="*/ 0 h 10000"/>
                <a:gd name="connsiteX18" fmla="*/ 5731 w 10000"/>
                <a:gd name="connsiteY18" fmla="*/ 3813 h 10000"/>
                <a:gd name="connsiteX19" fmla="*/ 5410 w 10000"/>
                <a:gd name="connsiteY19" fmla="*/ 4882 h 10000"/>
                <a:gd name="connsiteX20" fmla="*/ 5277 w 10000"/>
                <a:gd name="connsiteY20" fmla="*/ 4999 h 10000"/>
                <a:gd name="connsiteX21" fmla="*/ 5139 w 10000"/>
                <a:gd name="connsiteY21" fmla="*/ 4999 h 10000"/>
                <a:gd name="connsiteX22" fmla="*/ 5001 w 10000"/>
                <a:gd name="connsiteY22" fmla="*/ 4819 h 10000"/>
                <a:gd name="connsiteX23" fmla="*/ 5001 w 10000"/>
                <a:gd name="connsiteY23" fmla="*/ 3988 h 10000"/>
                <a:gd name="connsiteX24" fmla="*/ 4866 w 10000"/>
                <a:gd name="connsiteY24" fmla="*/ 3813 h 10000"/>
                <a:gd name="connsiteX25" fmla="*/ 4412 w 10000"/>
                <a:gd name="connsiteY25" fmla="*/ 3813 h 10000"/>
                <a:gd name="connsiteX26" fmla="*/ 4275 w 10000"/>
                <a:gd name="connsiteY26" fmla="*/ 3632 h 10000"/>
                <a:gd name="connsiteX27" fmla="*/ 4275 w 10000"/>
                <a:gd name="connsiteY27" fmla="*/ 2321 h 10000"/>
                <a:gd name="connsiteX28" fmla="*/ 4412 w 10000"/>
                <a:gd name="connsiteY28" fmla="*/ 2146 h 10000"/>
                <a:gd name="connsiteX29" fmla="*/ 5592 w 10000"/>
                <a:gd name="connsiteY29" fmla="*/ 2146 h 10000"/>
                <a:gd name="connsiteX30" fmla="*/ 5731 w 10000"/>
                <a:gd name="connsiteY30" fmla="*/ 2321 h 10000"/>
                <a:gd name="connsiteX31" fmla="*/ 5731 w 10000"/>
                <a:gd name="connsiteY31" fmla="*/ 3813 h 10000"/>
                <a:gd name="connsiteX32" fmla="*/ 7726 w 10000"/>
                <a:gd name="connsiteY32" fmla="*/ 3813 h 10000"/>
                <a:gd name="connsiteX33" fmla="*/ 7407 w 10000"/>
                <a:gd name="connsiteY33" fmla="*/ 4882 h 10000"/>
                <a:gd name="connsiteX34" fmla="*/ 7270 w 10000"/>
                <a:gd name="connsiteY34" fmla="*/ 4999 h 10000"/>
                <a:gd name="connsiteX35" fmla="*/ 7132 w 10000"/>
                <a:gd name="connsiteY35" fmla="*/ 4999 h 10000"/>
                <a:gd name="connsiteX36" fmla="*/ 7004 w 10000"/>
                <a:gd name="connsiteY36" fmla="*/ 4819 h 10000"/>
                <a:gd name="connsiteX37" fmla="*/ 7004 w 10000"/>
                <a:gd name="connsiteY37" fmla="*/ 3988 h 10000"/>
                <a:gd name="connsiteX38" fmla="*/ 6866 w 10000"/>
                <a:gd name="connsiteY38" fmla="*/ 3813 h 10000"/>
                <a:gd name="connsiteX39" fmla="*/ 6411 w 10000"/>
                <a:gd name="connsiteY39" fmla="*/ 3813 h 10000"/>
                <a:gd name="connsiteX40" fmla="*/ 6277 w 10000"/>
                <a:gd name="connsiteY40" fmla="*/ 3632 h 10000"/>
                <a:gd name="connsiteX41" fmla="*/ 6277 w 10000"/>
                <a:gd name="connsiteY41" fmla="*/ 2321 h 10000"/>
                <a:gd name="connsiteX42" fmla="*/ 6411 w 10000"/>
                <a:gd name="connsiteY42" fmla="*/ 2146 h 10000"/>
                <a:gd name="connsiteX43" fmla="*/ 7588 w 10000"/>
                <a:gd name="connsiteY43" fmla="*/ 2146 h 10000"/>
                <a:gd name="connsiteX44" fmla="*/ 7726 w 10000"/>
                <a:gd name="connsiteY44" fmla="*/ 2321 h 10000"/>
                <a:gd name="connsiteX45" fmla="*/ 7726 w 10000"/>
                <a:gd name="connsiteY45" fmla="*/ 3813 h 10000"/>
                <a:gd name="connsiteX0" fmla="*/ 7270 w 8000"/>
                <a:gd name="connsiteY0" fmla="*/ 0 h 10000"/>
                <a:gd name="connsiteX1" fmla="*/ 2135 w 8000"/>
                <a:gd name="connsiteY1" fmla="*/ 0 h 10000"/>
                <a:gd name="connsiteX2" fmla="*/ 1637 w 8000"/>
                <a:gd name="connsiteY2" fmla="*/ 0 h 10000"/>
                <a:gd name="connsiteX3" fmla="*/ 726 w 8000"/>
                <a:gd name="connsiteY3" fmla="*/ 0 h 10000"/>
                <a:gd name="connsiteX4" fmla="*/ 0 w 8000"/>
                <a:gd name="connsiteY4" fmla="*/ 951 h 10000"/>
                <a:gd name="connsiteX5" fmla="*/ 0 w 8000"/>
                <a:gd name="connsiteY5" fmla="*/ 6192 h 10000"/>
                <a:gd name="connsiteX6" fmla="*/ 726 w 8000"/>
                <a:gd name="connsiteY6" fmla="*/ 7140 h 10000"/>
                <a:gd name="connsiteX7" fmla="*/ 3637 w 8000"/>
                <a:gd name="connsiteY7" fmla="*/ 7140 h 10000"/>
                <a:gd name="connsiteX8" fmla="*/ 5815 w 8000"/>
                <a:gd name="connsiteY8" fmla="*/ 10000 h 10000"/>
                <a:gd name="connsiteX9" fmla="*/ 5815 w 8000"/>
                <a:gd name="connsiteY9" fmla="*/ 7619 h 10000"/>
                <a:gd name="connsiteX10" fmla="*/ 6183 w 8000"/>
                <a:gd name="connsiteY10" fmla="*/ 7140 h 10000"/>
                <a:gd name="connsiteX11" fmla="*/ 7270 w 8000"/>
                <a:gd name="connsiteY11" fmla="*/ 7140 h 10000"/>
                <a:gd name="connsiteX12" fmla="*/ 8000 w 8000"/>
                <a:gd name="connsiteY12" fmla="*/ 6192 h 10000"/>
                <a:gd name="connsiteX13" fmla="*/ 8000 w 8000"/>
                <a:gd name="connsiteY13" fmla="*/ 951 h 10000"/>
                <a:gd name="connsiteX14" fmla="*/ 7270 w 8000"/>
                <a:gd name="connsiteY14" fmla="*/ 0 h 10000"/>
                <a:gd name="connsiteX15" fmla="*/ 3731 w 8000"/>
                <a:gd name="connsiteY15" fmla="*/ 3813 h 10000"/>
                <a:gd name="connsiteX16" fmla="*/ 3410 w 8000"/>
                <a:gd name="connsiteY16" fmla="*/ 4882 h 10000"/>
                <a:gd name="connsiteX17" fmla="*/ 3277 w 8000"/>
                <a:gd name="connsiteY17" fmla="*/ 4999 h 10000"/>
                <a:gd name="connsiteX18" fmla="*/ 3139 w 8000"/>
                <a:gd name="connsiteY18" fmla="*/ 4999 h 10000"/>
                <a:gd name="connsiteX19" fmla="*/ 3001 w 8000"/>
                <a:gd name="connsiteY19" fmla="*/ 4819 h 10000"/>
                <a:gd name="connsiteX20" fmla="*/ 3001 w 8000"/>
                <a:gd name="connsiteY20" fmla="*/ 3988 h 10000"/>
                <a:gd name="connsiteX21" fmla="*/ 2866 w 8000"/>
                <a:gd name="connsiteY21" fmla="*/ 3813 h 10000"/>
                <a:gd name="connsiteX22" fmla="*/ 2412 w 8000"/>
                <a:gd name="connsiteY22" fmla="*/ 3813 h 10000"/>
                <a:gd name="connsiteX23" fmla="*/ 2275 w 8000"/>
                <a:gd name="connsiteY23" fmla="*/ 3632 h 10000"/>
                <a:gd name="connsiteX24" fmla="*/ 2275 w 8000"/>
                <a:gd name="connsiteY24" fmla="*/ 2321 h 10000"/>
                <a:gd name="connsiteX25" fmla="*/ 2412 w 8000"/>
                <a:gd name="connsiteY25" fmla="*/ 2146 h 10000"/>
                <a:gd name="connsiteX26" fmla="*/ 3592 w 8000"/>
                <a:gd name="connsiteY26" fmla="*/ 2146 h 10000"/>
                <a:gd name="connsiteX27" fmla="*/ 3731 w 8000"/>
                <a:gd name="connsiteY27" fmla="*/ 2321 h 10000"/>
                <a:gd name="connsiteX28" fmla="*/ 3731 w 8000"/>
                <a:gd name="connsiteY28" fmla="*/ 3813 h 10000"/>
                <a:gd name="connsiteX29" fmla="*/ 5726 w 8000"/>
                <a:gd name="connsiteY29" fmla="*/ 3813 h 10000"/>
                <a:gd name="connsiteX30" fmla="*/ 5407 w 8000"/>
                <a:gd name="connsiteY30" fmla="*/ 4882 h 10000"/>
                <a:gd name="connsiteX31" fmla="*/ 5270 w 8000"/>
                <a:gd name="connsiteY31" fmla="*/ 4999 h 10000"/>
                <a:gd name="connsiteX32" fmla="*/ 5132 w 8000"/>
                <a:gd name="connsiteY32" fmla="*/ 4999 h 10000"/>
                <a:gd name="connsiteX33" fmla="*/ 5004 w 8000"/>
                <a:gd name="connsiteY33" fmla="*/ 4819 h 10000"/>
                <a:gd name="connsiteX34" fmla="*/ 5004 w 8000"/>
                <a:gd name="connsiteY34" fmla="*/ 3988 h 10000"/>
                <a:gd name="connsiteX35" fmla="*/ 4866 w 8000"/>
                <a:gd name="connsiteY35" fmla="*/ 3813 h 10000"/>
                <a:gd name="connsiteX36" fmla="*/ 4411 w 8000"/>
                <a:gd name="connsiteY36" fmla="*/ 3813 h 10000"/>
                <a:gd name="connsiteX37" fmla="*/ 4277 w 8000"/>
                <a:gd name="connsiteY37" fmla="*/ 3632 h 10000"/>
                <a:gd name="connsiteX38" fmla="*/ 4277 w 8000"/>
                <a:gd name="connsiteY38" fmla="*/ 2321 h 10000"/>
                <a:gd name="connsiteX39" fmla="*/ 4411 w 8000"/>
                <a:gd name="connsiteY39" fmla="*/ 2146 h 10000"/>
                <a:gd name="connsiteX40" fmla="*/ 5588 w 8000"/>
                <a:gd name="connsiteY40" fmla="*/ 2146 h 10000"/>
                <a:gd name="connsiteX41" fmla="*/ 5726 w 8000"/>
                <a:gd name="connsiteY41" fmla="*/ 2321 h 10000"/>
                <a:gd name="connsiteX42" fmla="*/ 5726 w 8000"/>
                <a:gd name="connsiteY42" fmla="*/ 381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000" h="10000">
                  <a:moveTo>
                    <a:pt x="7270" y="0"/>
                  </a:moveTo>
                  <a:lnTo>
                    <a:pt x="2135" y="0"/>
                  </a:lnTo>
                  <a:lnTo>
                    <a:pt x="1637" y="0"/>
                  </a:lnTo>
                  <a:lnTo>
                    <a:pt x="726" y="0"/>
                  </a:lnTo>
                  <a:cubicBezTo>
                    <a:pt x="317" y="0"/>
                    <a:pt x="0" y="416"/>
                    <a:pt x="0" y="951"/>
                  </a:cubicBezTo>
                  <a:lnTo>
                    <a:pt x="0" y="6192"/>
                  </a:lnTo>
                  <a:cubicBezTo>
                    <a:pt x="0" y="6723"/>
                    <a:pt x="317" y="7140"/>
                    <a:pt x="726" y="7140"/>
                  </a:cubicBezTo>
                  <a:lnTo>
                    <a:pt x="3637" y="7140"/>
                  </a:lnTo>
                  <a:lnTo>
                    <a:pt x="5815" y="10000"/>
                  </a:lnTo>
                  <a:lnTo>
                    <a:pt x="5815" y="7619"/>
                  </a:lnTo>
                  <a:cubicBezTo>
                    <a:pt x="5815" y="7375"/>
                    <a:pt x="5997" y="7140"/>
                    <a:pt x="6183" y="7140"/>
                  </a:cubicBezTo>
                  <a:lnTo>
                    <a:pt x="7270" y="7140"/>
                  </a:lnTo>
                  <a:cubicBezTo>
                    <a:pt x="7680" y="7140"/>
                    <a:pt x="8000" y="6723"/>
                    <a:pt x="8000" y="6192"/>
                  </a:cubicBezTo>
                  <a:lnTo>
                    <a:pt x="8000" y="951"/>
                  </a:lnTo>
                  <a:cubicBezTo>
                    <a:pt x="8000" y="416"/>
                    <a:pt x="7680" y="0"/>
                    <a:pt x="7270" y="0"/>
                  </a:cubicBezTo>
                  <a:close/>
                  <a:moveTo>
                    <a:pt x="3731" y="3813"/>
                  </a:moveTo>
                  <a:lnTo>
                    <a:pt x="3410" y="4882"/>
                  </a:lnTo>
                  <a:cubicBezTo>
                    <a:pt x="3367" y="4943"/>
                    <a:pt x="3319" y="4999"/>
                    <a:pt x="3277" y="4999"/>
                  </a:cubicBezTo>
                  <a:lnTo>
                    <a:pt x="3139" y="4999"/>
                  </a:lnTo>
                  <a:cubicBezTo>
                    <a:pt x="3048" y="4999"/>
                    <a:pt x="3001" y="4943"/>
                    <a:pt x="3001" y="4819"/>
                  </a:cubicBezTo>
                  <a:lnTo>
                    <a:pt x="3001" y="3988"/>
                  </a:lnTo>
                  <a:cubicBezTo>
                    <a:pt x="3001" y="3870"/>
                    <a:pt x="2958" y="3813"/>
                    <a:pt x="2866" y="3813"/>
                  </a:cubicBezTo>
                  <a:lnTo>
                    <a:pt x="2412" y="3813"/>
                  </a:lnTo>
                  <a:cubicBezTo>
                    <a:pt x="2321" y="3813"/>
                    <a:pt x="2275" y="3750"/>
                    <a:pt x="2275" y="3632"/>
                  </a:cubicBezTo>
                  <a:lnTo>
                    <a:pt x="2275" y="2321"/>
                  </a:lnTo>
                  <a:cubicBezTo>
                    <a:pt x="2275" y="2202"/>
                    <a:pt x="2321" y="2146"/>
                    <a:pt x="2412" y="2146"/>
                  </a:cubicBezTo>
                  <a:lnTo>
                    <a:pt x="3592" y="2146"/>
                  </a:lnTo>
                  <a:cubicBezTo>
                    <a:pt x="3684" y="2146"/>
                    <a:pt x="3731" y="2202"/>
                    <a:pt x="3731" y="2321"/>
                  </a:cubicBezTo>
                  <a:lnTo>
                    <a:pt x="3731" y="3813"/>
                  </a:lnTo>
                  <a:close/>
                  <a:moveTo>
                    <a:pt x="5726" y="3813"/>
                  </a:moveTo>
                  <a:lnTo>
                    <a:pt x="5407" y="4882"/>
                  </a:lnTo>
                  <a:cubicBezTo>
                    <a:pt x="5358" y="4943"/>
                    <a:pt x="5316" y="4999"/>
                    <a:pt x="5270" y="4999"/>
                  </a:cubicBezTo>
                  <a:lnTo>
                    <a:pt x="5132" y="4999"/>
                  </a:lnTo>
                  <a:cubicBezTo>
                    <a:pt x="5046" y="4999"/>
                    <a:pt x="5004" y="4943"/>
                    <a:pt x="5004" y="4819"/>
                  </a:cubicBezTo>
                  <a:lnTo>
                    <a:pt x="5004" y="3988"/>
                  </a:lnTo>
                  <a:cubicBezTo>
                    <a:pt x="5004" y="3870"/>
                    <a:pt x="4956" y="3813"/>
                    <a:pt x="4866" y="3813"/>
                  </a:cubicBezTo>
                  <a:lnTo>
                    <a:pt x="4411" y="3813"/>
                  </a:lnTo>
                  <a:cubicBezTo>
                    <a:pt x="4319" y="3813"/>
                    <a:pt x="4277" y="3750"/>
                    <a:pt x="4277" y="3632"/>
                  </a:cubicBezTo>
                  <a:lnTo>
                    <a:pt x="4277" y="2321"/>
                  </a:lnTo>
                  <a:cubicBezTo>
                    <a:pt x="4277" y="2202"/>
                    <a:pt x="4319" y="2146"/>
                    <a:pt x="4411" y="2146"/>
                  </a:cubicBezTo>
                  <a:lnTo>
                    <a:pt x="5588" y="2146"/>
                  </a:lnTo>
                  <a:cubicBezTo>
                    <a:pt x="5678" y="2146"/>
                    <a:pt x="5726" y="2202"/>
                    <a:pt x="5726" y="2321"/>
                  </a:cubicBezTo>
                  <a:lnTo>
                    <a:pt x="5726" y="3813"/>
                  </a:lnTo>
                  <a:close/>
                </a:path>
              </a:pathLst>
            </a:custGeom>
            <a:blipFill>
              <a:blip r:embed="rId18" cstate="screen">
                <a:extLst>
                  <a:ext uri="{28A0092B-C50C-407E-A947-70E740481C1C}">
                    <a14:useLocalDpi xmlns:a14="http://schemas.microsoft.com/office/drawing/2010/main"/>
                  </a:ext>
                </a:extLst>
              </a:blip>
              <a:stretch>
                <a:fillRect/>
              </a:stretch>
            </a:bli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73" name="Group 172"/>
          <p:cNvGrpSpPr/>
          <p:nvPr/>
        </p:nvGrpSpPr>
        <p:grpSpPr>
          <a:xfrm>
            <a:off x="5874877" y="1320110"/>
            <a:ext cx="1245341" cy="1236477"/>
            <a:chOff x="5500832" y="1975414"/>
            <a:chExt cx="2008626" cy="1994849"/>
          </a:xfrm>
        </p:grpSpPr>
        <p:sp>
          <p:nvSpPr>
            <p:cNvPr id="119" name="Oval 118"/>
            <p:cNvSpPr/>
            <p:nvPr/>
          </p:nvSpPr>
          <p:spPr bwMode="gray">
            <a:xfrm>
              <a:off x="5500832" y="2955649"/>
              <a:ext cx="1014614" cy="1014614"/>
            </a:xfrm>
            <a:prstGeom prst="ellipse">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174" name="Freeform 8"/>
            <p:cNvSpPr>
              <a:spLocks noChangeAspect="1" noChangeArrowheads="1"/>
            </p:cNvSpPr>
            <p:nvPr/>
          </p:nvSpPr>
          <p:spPr bwMode="auto">
            <a:xfrm>
              <a:off x="6941687" y="1975414"/>
              <a:ext cx="567771" cy="567771"/>
            </a:xfrm>
            <a:custGeom>
              <a:avLst/>
              <a:gdLst>
                <a:gd name="T0" fmla="*/ 1482 w 2964"/>
                <a:gd name="T1" fmla="*/ 1204 h 2964"/>
                <a:gd name="T2" fmla="*/ 1482 w 2964"/>
                <a:gd name="T3" fmla="*/ 1204 h 2964"/>
                <a:gd name="T4" fmla="*/ 1413 w 2964"/>
                <a:gd name="T5" fmla="*/ 1274 h 2964"/>
                <a:gd name="T6" fmla="*/ 1413 w 2964"/>
                <a:gd name="T7" fmla="*/ 1550 h 2964"/>
                <a:gd name="T8" fmla="*/ 1482 w 2964"/>
                <a:gd name="T9" fmla="*/ 1620 h 2964"/>
                <a:gd name="T10" fmla="*/ 1550 w 2964"/>
                <a:gd name="T11" fmla="*/ 1550 h 2964"/>
                <a:gd name="T12" fmla="*/ 1550 w 2964"/>
                <a:gd name="T13" fmla="*/ 1274 h 2964"/>
                <a:gd name="T14" fmla="*/ 1482 w 2964"/>
                <a:gd name="T15" fmla="*/ 1204 h 2964"/>
                <a:gd name="T16" fmla="*/ 0 w 2964"/>
                <a:gd name="T17" fmla="*/ 2129 h 2964"/>
                <a:gd name="T18" fmla="*/ 0 w 2964"/>
                <a:gd name="T19" fmla="*/ 2129 h 2964"/>
                <a:gd name="T20" fmla="*/ 0 w 2964"/>
                <a:gd name="T21" fmla="*/ 2777 h 2964"/>
                <a:gd name="T22" fmla="*/ 463 w 2964"/>
                <a:gd name="T23" fmla="*/ 2963 h 2964"/>
                <a:gd name="T24" fmla="*/ 926 w 2964"/>
                <a:gd name="T25" fmla="*/ 2777 h 2964"/>
                <a:gd name="T26" fmla="*/ 926 w 2964"/>
                <a:gd name="T27" fmla="*/ 2129 h 2964"/>
                <a:gd name="T28" fmla="*/ 463 w 2964"/>
                <a:gd name="T29" fmla="*/ 1944 h 2964"/>
                <a:gd name="T30" fmla="*/ 0 w 2964"/>
                <a:gd name="T31" fmla="*/ 2129 h 2964"/>
                <a:gd name="T32" fmla="*/ 1308 w 2964"/>
                <a:gd name="T33" fmla="*/ 1736 h 2964"/>
                <a:gd name="T34" fmla="*/ 1308 w 2964"/>
                <a:gd name="T35" fmla="*/ 1736 h 2964"/>
                <a:gd name="T36" fmla="*/ 1065 w 2964"/>
                <a:gd name="T37" fmla="*/ 1875 h 2964"/>
                <a:gd name="T38" fmla="*/ 1042 w 2964"/>
                <a:gd name="T39" fmla="*/ 1967 h 2964"/>
                <a:gd name="T40" fmla="*/ 1135 w 2964"/>
                <a:gd name="T41" fmla="*/ 1990 h 2964"/>
                <a:gd name="T42" fmla="*/ 1378 w 2964"/>
                <a:gd name="T43" fmla="*/ 1851 h 2964"/>
                <a:gd name="T44" fmla="*/ 1401 w 2964"/>
                <a:gd name="T45" fmla="*/ 1759 h 2964"/>
                <a:gd name="T46" fmla="*/ 1308 w 2964"/>
                <a:gd name="T47" fmla="*/ 1736 h 2964"/>
                <a:gd name="T48" fmla="*/ 2500 w 2964"/>
                <a:gd name="T49" fmla="*/ 1944 h 2964"/>
                <a:gd name="T50" fmla="*/ 2500 w 2964"/>
                <a:gd name="T51" fmla="*/ 1944 h 2964"/>
                <a:gd name="T52" fmla="*/ 2037 w 2964"/>
                <a:gd name="T53" fmla="*/ 2129 h 2964"/>
                <a:gd name="T54" fmla="*/ 2037 w 2964"/>
                <a:gd name="T55" fmla="*/ 2777 h 2964"/>
                <a:gd name="T56" fmla="*/ 2500 w 2964"/>
                <a:gd name="T57" fmla="*/ 2963 h 2964"/>
                <a:gd name="T58" fmla="*/ 2963 w 2964"/>
                <a:gd name="T59" fmla="*/ 2777 h 2964"/>
                <a:gd name="T60" fmla="*/ 2963 w 2964"/>
                <a:gd name="T61" fmla="*/ 2129 h 2964"/>
                <a:gd name="T62" fmla="*/ 2500 w 2964"/>
                <a:gd name="T63" fmla="*/ 1944 h 2964"/>
                <a:gd name="T64" fmla="*/ 1019 w 2964"/>
                <a:gd name="T65" fmla="*/ 185 h 2964"/>
                <a:gd name="T66" fmla="*/ 1019 w 2964"/>
                <a:gd name="T67" fmla="*/ 185 h 2964"/>
                <a:gd name="T68" fmla="*/ 1019 w 2964"/>
                <a:gd name="T69" fmla="*/ 833 h 2964"/>
                <a:gd name="T70" fmla="*/ 1482 w 2964"/>
                <a:gd name="T71" fmla="*/ 1019 h 2964"/>
                <a:gd name="T72" fmla="*/ 1944 w 2964"/>
                <a:gd name="T73" fmla="*/ 833 h 2964"/>
                <a:gd name="T74" fmla="*/ 1944 w 2964"/>
                <a:gd name="T75" fmla="*/ 185 h 2964"/>
                <a:gd name="T76" fmla="*/ 1482 w 2964"/>
                <a:gd name="T77" fmla="*/ 0 h 2964"/>
                <a:gd name="T78" fmla="*/ 1019 w 2964"/>
                <a:gd name="T79" fmla="*/ 185 h 2964"/>
                <a:gd name="T80" fmla="*/ 1898 w 2964"/>
                <a:gd name="T81" fmla="*/ 1875 h 2964"/>
                <a:gd name="T82" fmla="*/ 1898 w 2964"/>
                <a:gd name="T83" fmla="*/ 1875 h 2964"/>
                <a:gd name="T84" fmla="*/ 1655 w 2964"/>
                <a:gd name="T85" fmla="*/ 1736 h 2964"/>
                <a:gd name="T86" fmla="*/ 1562 w 2964"/>
                <a:gd name="T87" fmla="*/ 1759 h 2964"/>
                <a:gd name="T88" fmla="*/ 1585 w 2964"/>
                <a:gd name="T89" fmla="*/ 1851 h 2964"/>
                <a:gd name="T90" fmla="*/ 1828 w 2964"/>
                <a:gd name="T91" fmla="*/ 1990 h 2964"/>
                <a:gd name="T92" fmla="*/ 1921 w 2964"/>
                <a:gd name="T93" fmla="*/ 1967 h 2964"/>
                <a:gd name="T94" fmla="*/ 1898 w 2964"/>
                <a:gd name="T95" fmla="*/ 187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64" h="2964">
                  <a:moveTo>
                    <a:pt x="1482" y="1204"/>
                  </a:moveTo>
                  <a:lnTo>
                    <a:pt x="1482" y="1204"/>
                  </a:lnTo>
                  <a:cubicBezTo>
                    <a:pt x="1447" y="1204"/>
                    <a:pt x="1413" y="1239"/>
                    <a:pt x="1413" y="1274"/>
                  </a:cubicBezTo>
                  <a:cubicBezTo>
                    <a:pt x="1413" y="1550"/>
                    <a:pt x="1413" y="1550"/>
                    <a:pt x="1413" y="1550"/>
                  </a:cubicBezTo>
                  <a:cubicBezTo>
                    <a:pt x="1413" y="1585"/>
                    <a:pt x="1447" y="1620"/>
                    <a:pt x="1482" y="1620"/>
                  </a:cubicBezTo>
                  <a:cubicBezTo>
                    <a:pt x="1516" y="1620"/>
                    <a:pt x="1550" y="1585"/>
                    <a:pt x="1550" y="1550"/>
                  </a:cubicBezTo>
                  <a:cubicBezTo>
                    <a:pt x="1550" y="1274"/>
                    <a:pt x="1550" y="1274"/>
                    <a:pt x="1550" y="1274"/>
                  </a:cubicBezTo>
                  <a:cubicBezTo>
                    <a:pt x="1550" y="1239"/>
                    <a:pt x="1516" y="1204"/>
                    <a:pt x="1482" y="1204"/>
                  </a:cubicBezTo>
                  <a:close/>
                  <a:moveTo>
                    <a:pt x="0" y="2129"/>
                  </a:moveTo>
                  <a:lnTo>
                    <a:pt x="0" y="2129"/>
                  </a:lnTo>
                  <a:cubicBezTo>
                    <a:pt x="0" y="2777"/>
                    <a:pt x="0" y="2777"/>
                    <a:pt x="0" y="2777"/>
                  </a:cubicBezTo>
                  <a:cubicBezTo>
                    <a:pt x="463" y="2963"/>
                    <a:pt x="463" y="2963"/>
                    <a:pt x="463" y="2963"/>
                  </a:cubicBezTo>
                  <a:cubicBezTo>
                    <a:pt x="926" y="2777"/>
                    <a:pt x="926" y="2777"/>
                    <a:pt x="926" y="2777"/>
                  </a:cubicBezTo>
                  <a:cubicBezTo>
                    <a:pt x="926" y="2129"/>
                    <a:pt x="926" y="2129"/>
                    <a:pt x="926" y="2129"/>
                  </a:cubicBezTo>
                  <a:cubicBezTo>
                    <a:pt x="463" y="1944"/>
                    <a:pt x="463" y="1944"/>
                    <a:pt x="463" y="1944"/>
                  </a:cubicBezTo>
                  <a:lnTo>
                    <a:pt x="0" y="2129"/>
                  </a:lnTo>
                  <a:close/>
                  <a:moveTo>
                    <a:pt x="1308" y="1736"/>
                  </a:moveTo>
                  <a:lnTo>
                    <a:pt x="1308" y="1736"/>
                  </a:lnTo>
                  <a:cubicBezTo>
                    <a:pt x="1065" y="1875"/>
                    <a:pt x="1065" y="1875"/>
                    <a:pt x="1065" y="1875"/>
                  </a:cubicBezTo>
                  <a:cubicBezTo>
                    <a:pt x="1030" y="1886"/>
                    <a:pt x="1019" y="1932"/>
                    <a:pt x="1042" y="1967"/>
                  </a:cubicBezTo>
                  <a:cubicBezTo>
                    <a:pt x="1065" y="2002"/>
                    <a:pt x="1100" y="2014"/>
                    <a:pt x="1135" y="1990"/>
                  </a:cubicBezTo>
                  <a:cubicBezTo>
                    <a:pt x="1378" y="1851"/>
                    <a:pt x="1378" y="1851"/>
                    <a:pt x="1378" y="1851"/>
                  </a:cubicBezTo>
                  <a:cubicBezTo>
                    <a:pt x="1413" y="1840"/>
                    <a:pt x="1424" y="1793"/>
                    <a:pt x="1401" y="1759"/>
                  </a:cubicBezTo>
                  <a:cubicBezTo>
                    <a:pt x="1378" y="1724"/>
                    <a:pt x="1343" y="1712"/>
                    <a:pt x="1308" y="1736"/>
                  </a:cubicBezTo>
                  <a:close/>
                  <a:moveTo>
                    <a:pt x="2500" y="1944"/>
                  </a:moveTo>
                  <a:lnTo>
                    <a:pt x="2500" y="1944"/>
                  </a:lnTo>
                  <a:cubicBezTo>
                    <a:pt x="2037" y="2129"/>
                    <a:pt x="2037" y="2129"/>
                    <a:pt x="2037" y="2129"/>
                  </a:cubicBezTo>
                  <a:cubicBezTo>
                    <a:pt x="2037" y="2777"/>
                    <a:pt x="2037" y="2777"/>
                    <a:pt x="2037" y="2777"/>
                  </a:cubicBezTo>
                  <a:cubicBezTo>
                    <a:pt x="2500" y="2963"/>
                    <a:pt x="2500" y="2963"/>
                    <a:pt x="2500" y="2963"/>
                  </a:cubicBezTo>
                  <a:cubicBezTo>
                    <a:pt x="2963" y="2777"/>
                    <a:pt x="2963" y="2777"/>
                    <a:pt x="2963" y="2777"/>
                  </a:cubicBezTo>
                  <a:cubicBezTo>
                    <a:pt x="2963" y="2129"/>
                    <a:pt x="2963" y="2129"/>
                    <a:pt x="2963" y="2129"/>
                  </a:cubicBezTo>
                  <a:lnTo>
                    <a:pt x="2500" y="1944"/>
                  </a:lnTo>
                  <a:close/>
                  <a:moveTo>
                    <a:pt x="1019" y="185"/>
                  </a:moveTo>
                  <a:lnTo>
                    <a:pt x="1019" y="185"/>
                  </a:lnTo>
                  <a:cubicBezTo>
                    <a:pt x="1019" y="833"/>
                    <a:pt x="1019" y="833"/>
                    <a:pt x="1019" y="833"/>
                  </a:cubicBezTo>
                  <a:cubicBezTo>
                    <a:pt x="1481" y="1019"/>
                    <a:pt x="1482" y="1019"/>
                    <a:pt x="1482" y="1019"/>
                  </a:cubicBezTo>
                  <a:cubicBezTo>
                    <a:pt x="1944" y="833"/>
                    <a:pt x="1944" y="833"/>
                    <a:pt x="1944" y="833"/>
                  </a:cubicBezTo>
                  <a:cubicBezTo>
                    <a:pt x="1944" y="185"/>
                    <a:pt x="1944" y="185"/>
                    <a:pt x="1944" y="185"/>
                  </a:cubicBezTo>
                  <a:cubicBezTo>
                    <a:pt x="1482" y="0"/>
                    <a:pt x="1482" y="0"/>
                    <a:pt x="1482" y="0"/>
                  </a:cubicBezTo>
                  <a:lnTo>
                    <a:pt x="1019" y="185"/>
                  </a:lnTo>
                  <a:close/>
                  <a:moveTo>
                    <a:pt x="1898" y="1875"/>
                  </a:moveTo>
                  <a:lnTo>
                    <a:pt x="1898" y="1875"/>
                  </a:lnTo>
                  <a:cubicBezTo>
                    <a:pt x="1655" y="1736"/>
                    <a:pt x="1655" y="1736"/>
                    <a:pt x="1655" y="1736"/>
                  </a:cubicBezTo>
                  <a:cubicBezTo>
                    <a:pt x="1620" y="1712"/>
                    <a:pt x="1585" y="1724"/>
                    <a:pt x="1562" y="1759"/>
                  </a:cubicBezTo>
                  <a:cubicBezTo>
                    <a:pt x="1539" y="1793"/>
                    <a:pt x="1550" y="1840"/>
                    <a:pt x="1585" y="1851"/>
                  </a:cubicBezTo>
                  <a:cubicBezTo>
                    <a:pt x="1828" y="1990"/>
                    <a:pt x="1828" y="1990"/>
                    <a:pt x="1828" y="1990"/>
                  </a:cubicBezTo>
                  <a:cubicBezTo>
                    <a:pt x="1863" y="2014"/>
                    <a:pt x="1898" y="2002"/>
                    <a:pt x="1921" y="1967"/>
                  </a:cubicBezTo>
                  <a:cubicBezTo>
                    <a:pt x="1944" y="1932"/>
                    <a:pt x="1932" y="1886"/>
                    <a:pt x="1898" y="1875"/>
                  </a:cubicBezTo>
                  <a:close/>
                </a:path>
              </a:pathLst>
            </a:custGeom>
            <a:blipFill>
              <a:blip r:embed="rId19" cstate="screen">
                <a:extLst>
                  <a:ext uri="{28A0092B-C50C-407E-A947-70E740481C1C}">
                    <a14:useLocalDpi xmlns:a14="http://schemas.microsoft.com/office/drawing/2010/main"/>
                  </a:ext>
                </a:extLst>
              </a:blip>
              <a:stretch>
                <a:fillRect/>
              </a:stretch>
            </a:bli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7" name="Group 6"/>
          <p:cNvGrpSpPr/>
          <p:nvPr/>
        </p:nvGrpSpPr>
        <p:grpSpPr>
          <a:xfrm>
            <a:off x="1718975" y="3234460"/>
            <a:ext cx="5537945" cy="1115887"/>
            <a:chOff x="4137513" y="4432832"/>
            <a:chExt cx="6603274" cy="1993986"/>
          </a:xfrm>
        </p:grpSpPr>
        <p:cxnSp>
          <p:nvCxnSpPr>
            <p:cNvPr id="94" name="Elbow Connector 93"/>
            <p:cNvCxnSpPr>
              <a:stCxn id="94" idx="0"/>
            </p:cNvCxnSpPr>
            <p:nvPr/>
          </p:nvCxnSpPr>
          <p:spPr>
            <a:xfrm rot="5400000" flipH="1" flipV="1">
              <a:off x="4723575" y="3846771"/>
              <a:ext cx="444793" cy="1616915"/>
            </a:xfrm>
            <a:prstGeom prst="bentConnector2">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6" name="Elbow Connector 95"/>
            <p:cNvCxnSpPr>
              <a:stCxn id="94" idx="2"/>
            </p:cNvCxnSpPr>
            <p:nvPr/>
          </p:nvCxnSpPr>
          <p:spPr>
            <a:xfrm rot="16200000" flipH="1">
              <a:off x="7424073" y="3110104"/>
              <a:ext cx="30154" cy="6603273"/>
            </a:xfrm>
            <a:prstGeom prst="bentConnector3">
              <a:avLst>
                <a:gd name="adj1" fmla="val 858108"/>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97" name="Elbow Connector 96"/>
            <p:cNvCxnSpPr/>
            <p:nvPr/>
          </p:nvCxnSpPr>
          <p:spPr>
            <a:xfrm rot="16200000" flipV="1">
              <a:off x="9721037" y="3857874"/>
              <a:ext cx="429714" cy="1609786"/>
            </a:xfrm>
            <a:prstGeom prst="bentConnector2">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945073" y="877883"/>
            <a:ext cx="3085788" cy="1701857"/>
            <a:chOff x="4137513" y="4432832"/>
            <a:chExt cx="6603274" cy="1993986"/>
          </a:xfrm>
        </p:grpSpPr>
        <p:cxnSp>
          <p:nvCxnSpPr>
            <p:cNvPr id="107" name="Elbow Connector 106"/>
            <p:cNvCxnSpPr/>
            <p:nvPr/>
          </p:nvCxnSpPr>
          <p:spPr>
            <a:xfrm rot="5400000" flipH="1" flipV="1">
              <a:off x="4723575" y="3846771"/>
              <a:ext cx="444793" cy="1616915"/>
            </a:xfrm>
            <a:prstGeom prst="bentConnector2">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5" name="Elbow Connector 114"/>
            <p:cNvCxnSpPr/>
            <p:nvPr/>
          </p:nvCxnSpPr>
          <p:spPr>
            <a:xfrm rot="16200000" flipH="1">
              <a:off x="7424073" y="3110104"/>
              <a:ext cx="30154" cy="6603273"/>
            </a:xfrm>
            <a:prstGeom prst="bentConnector3">
              <a:avLst>
                <a:gd name="adj1" fmla="val 858108"/>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16200000" flipV="1">
              <a:off x="9721037" y="3857874"/>
              <a:ext cx="429714" cy="1609786"/>
            </a:xfrm>
            <a:prstGeom prst="bentConnector2">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18" name="Group 117"/>
          <p:cNvGrpSpPr/>
          <p:nvPr/>
        </p:nvGrpSpPr>
        <p:grpSpPr>
          <a:xfrm>
            <a:off x="5051612" y="880314"/>
            <a:ext cx="3085788" cy="1701857"/>
            <a:chOff x="4137513" y="4432832"/>
            <a:chExt cx="6603274" cy="1993986"/>
          </a:xfrm>
        </p:grpSpPr>
        <p:cxnSp>
          <p:nvCxnSpPr>
            <p:cNvPr id="120" name="Elbow Connector 119"/>
            <p:cNvCxnSpPr/>
            <p:nvPr/>
          </p:nvCxnSpPr>
          <p:spPr>
            <a:xfrm rot="5400000" flipH="1" flipV="1">
              <a:off x="4723575" y="3846771"/>
              <a:ext cx="444793" cy="1616915"/>
            </a:xfrm>
            <a:prstGeom prst="bentConnector2">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1" name="Elbow Connector 120"/>
            <p:cNvCxnSpPr/>
            <p:nvPr/>
          </p:nvCxnSpPr>
          <p:spPr>
            <a:xfrm rot="16200000" flipH="1">
              <a:off x="7424073" y="3110104"/>
              <a:ext cx="30154" cy="6603273"/>
            </a:xfrm>
            <a:prstGeom prst="bentConnector3">
              <a:avLst>
                <a:gd name="adj1" fmla="val 858108"/>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22" name="Elbow Connector 121"/>
            <p:cNvCxnSpPr/>
            <p:nvPr/>
          </p:nvCxnSpPr>
          <p:spPr>
            <a:xfrm rot="16200000" flipV="1">
              <a:off x="9721037" y="3857874"/>
              <a:ext cx="429714" cy="1609786"/>
            </a:xfrm>
            <a:prstGeom prst="bentConnector2">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90" name="Freeform 2"/>
          <p:cNvSpPr>
            <a:spLocks noChangeArrowheads="1"/>
          </p:cNvSpPr>
          <p:nvPr/>
        </p:nvSpPr>
        <p:spPr bwMode="auto">
          <a:xfrm>
            <a:off x="5973837" y="2061875"/>
            <a:ext cx="394577" cy="373197"/>
          </a:xfrm>
          <a:custGeom>
            <a:avLst/>
            <a:gdLst>
              <a:gd name="T0" fmla="*/ 3575 w 4090"/>
              <a:gd name="T1" fmla="*/ 2848 h 3869"/>
              <a:gd name="T2" fmla="*/ 3271 w 4090"/>
              <a:gd name="T3" fmla="*/ 2949 h 3869"/>
              <a:gd name="T4" fmla="*/ 2873 w 4090"/>
              <a:gd name="T5" fmla="*/ 2603 h 3869"/>
              <a:gd name="T6" fmla="*/ 3010 w 4090"/>
              <a:gd name="T7" fmla="*/ 2192 h 3869"/>
              <a:gd name="T8" fmla="*/ 2784 w 4090"/>
              <a:gd name="T9" fmla="*/ 1688 h 3869"/>
              <a:gd name="T10" fmla="*/ 2962 w 4090"/>
              <a:gd name="T11" fmla="*/ 1338 h 3869"/>
              <a:gd name="T12" fmla="*/ 3261 w 4090"/>
              <a:gd name="T13" fmla="*/ 1406 h 3869"/>
              <a:gd name="T14" fmla="*/ 3965 w 4090"/>
              <a:gd name="T15" fmla="*/ 702 h 3869"/>
              <a:gd name="T16" fmla="*/ 3261 w 4090"/>
              <a:gd name="T17" fmla="*/ 0 h 3869"/>
              <a:gd name="T18" fmla="*/ 2559 w 4090"/>
              <a:gd name="T19" fmla="*/ 702 h 3869"/>
              <a:gd name="T20" fmla="*/ 2776 w 4090"/>
              <a:gd name="T21" fmla="*/ 1212 h 3869"/>
              <a:gd name="T22" fmla="*/ 2595 w 4090"/>
              <a:gd name="T23" fmla="*/ 1564 h 3869"/>
              <a:gd name="T24" fmla="*/ 2321 w 4090"/>
              <a:gd name="T25" fmla="*/ 1507 h 3869"/>
              <a:gd name="T26" fmla="*/ 1891 w 4090"/>
              <a:gd name="T27" fmla="*/ 1657 h 3869"/>
              <a:gd name="T28" fmla="*/ 1273 w 4090"/>
              <a:gd name="T29" fmla="*/ 1136 h 3869"/>
              <a:gd name="T30" fmla="*/ 1360 w 4090"/>
              <a:gd name="T31" fmla="*/ 849 h 3869"/>
              <a:gd name="T32" fmla="*/ 847 w 4090"/>
              <a:gd name="T33" fmla="*/ 335 h 3869"/>
              <a:gd name="T34" fmla="*/ 335 w 4090"/>
              <a:gd name="T35" fmla="*/ 849 h 3869"/>
              <a:gd name="T36" fmla="*/ 577 w 4090"/>
              <a:gd name="T37" fmla="*/ 1286 h 3869"/>
              <a:gd name="T38" fmla="*/ 504 w 4090"/>
              <a:gd name="T39" fmla="*/ 2047 h 3869"/>
              <a:gd name="T40" fmla="*/ 0 w 4090"/>
              <a:gd name="T41" fmla="*/ 2603 h 3869"/>
              <a:gd name="T42" fmla="*/ 561 w 4090"/>
              <a:gd name="T43" fmla="*/ 3166 h 3869"/>
              <a:gd name="T44" fmla="*/ 1121 w 4090"/>
              <a:gd name="T45" fmla="*/ 2603 h 3869"/>
              <a:gd name="T46" fmla="*/ 1121 w 4090"/>
              <a:gd name="T47" fmla="*/ 2569 h 3869"/>
              <a:gd name="T48" fmla="*/ 1701 w 4090"/>
              <a:gd name="T49" fmla="*/ 2494 h 3869"/>
              <a:gd name="T50" fmla="*/ 1948 w 4090"/>
              <a:gd name="T51" fmla="*/ 2768 h 3869"/>
              <a:gd name="T52" fmla="*/ 1870 w 4090"/>
              <a:gd name="T53" fmla="*/ 3126 h 3869"/>
              <a:gd name="T54" fmla="*/ 1551 w 4090"/>
              <a:gd name="T55" fmla="*/ 3493 h 3869"/>
              <a:gd name="T56" fmla="*/ 1922 w 4090"/>
              <a:gd name="T57" fmla="*/ 3864 h 3869"/>
              <a:gd name="T58" fmla="*/ 2293 w 4090"/>
              <a:gd name="T59" fmla="*/ 3493 h 3869"/>
              <a:gd name="T60" fmla="*/ 2085 w 4090"/>
              <a:gd name="T61" fmla="*/ 3155 h 3869"/>
              <a:gd name="T62" fmla="*/ 2156 w 4090"/>
              <a:gd name="T63" fmla="*/ 2852 h 3869"/>
              <a:gd name="T64" fmla="*/ 2314 w 4090"/>
              <a:gd name="T65" fmla="*/ 2869 h 3869"/>
              <a:gd name="T66" fmla="*/ 2700 w 4090"/>
              <a:gd name="T67" fmla="*/ 2751 h 3869"/>
              <a:gd name="T68" fmla="*/ 3111 w 4090"/>
              <a:gd name="T69" fmla="*/ 3107 h 3869"/>
              <a:gd name="T70" fmla="*/ 3050 w 4090"/>
              <a:gd name="T71" fmla="*/ 3356 h 3869"/>
              <a:gd name="T72" fmla="*/ 3562 w 4090"/>
              <a:gd name="T73" fmla="*/ 3868 h 3869"/>
              <a:gd name="T74" fmla="*/ 4075 w 4090"/>
              <a:gd name="T75" fmla="*/ 3356 h 3869"/>
              <a:gd name="T76" fmla="*/ 3575 w 4090"/>
              <a:gd name="T77" fmla="*/ 2848 h 3869"/>
              <a:gd name="T78" fmla="*/ 1081 w 4090"/>
              <a:gd name="T79" fmla="*/ 2357 h 3869"/>
              <a:gd name="T80" fmla="*/ 742 w 4090"/>
              <a:gd name="T81" fmla="*/ 2070 h 3869"/>
              <a:gd name="T82" fmla="*/ 811 w 4090"/>
              <a:gd name="T83" fmla="*/ 1362 h 3869"/>
              <a:gd name="T84" fmla="*/ 866 w 4090"/>
              <a:gd name="T85" fmla="*/ 1366 h 3869"/>
              <a:gd name="T86" fmla="*/ 1126 w 4090"/>
              <a:gd name="T87" fmla="*/ 1296 h 3869"/>
              <a:gd name="T88" fmla="*/ 1758 w 4090"/>
              <a:gd name="T89" fmla="*/ 1825 h 3869"/>
              <a:gd name="T90" fmla="*/ 1648 w 4090"/>
              <a:gd name="T91" fmla="*/ 2196 h 3869"/>
              <a:gd name="T92" fmla="*/ 1653 w 4090"/>
              <a:gd name="T93" fmla="*/ 2285 h 3869"/>
              <a:gd name="T94" fmla="*/ 1081 w 4090"/>
              <a:gd name="T95" fmla="*/ 2357 h 3869"/>
              <a:gd name="T96" fmla="*/ 2329 w 4090"/>
              <a:gd name="T97" fmla="*/ 2656 h 3869"/>
              <a:gd name="T98" fmla="*/ 1865 w 4090"/>
              <a:gd name="T99" fmla="*/ 2192 h 3869"/>
              <a:gd name="T100" fmla="*/ 2329 w 4090"/>
              <a:gd name="T101" fmla="*/ 1728 h 3869"/>
              <a:gd name="T102" fmla="*/ 2793 w 4090"/>
              <a:gd name="T103" fmla="*/ 2192 h 3869"/>
              <a:gd name="T104" fmla="*/ 2329 w 4090"/>
              <a:gd name="T105" fmla="*/ 2656 h 38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090" h="3869">
                <a:moveTo>
                  <a:pt x="3575" y="2848"/>
                </a:moveTo>
                <a:cubicBezTo>
                  <a:pt x="3461" y="2848"/>
                  <a:pt x="3358" y="2881"/>
                  <a:pt x="3271" y="2949"/>
                </a:cubicBezTo>
                <a:lnTo>
                  <a:pt x="2873" y="2603"/>
                </a:lnTo>
                <a:cubicBezTo>
                  <a:pt x="2962" y="2489"/>
                  <a:pt x="3010" y="2348"/>
                  <a:pt x="3010" y="2192"/>
                </a:cubicBezTo>
                <a:cubicBezTo>
                  <a:pt x="3010" y="1994"/>
                  <a:pt x="2921" y="1813"/>
                  <a:pt x="2784" y="1688"/>
                </a:cubicBezTo>
                <a:lnTo>
                  <a:pt x="2962" y="1338"/>
                </a:lnTo>
                <a:cubicBezTo>
                  <a:pt x="3054" y="1383"/>
                  <a:pt x="3155" y="1406"/>
                  <a:pt x="3261" y="1406"/>
                </a:cubicBezTo>
                <a:cubicBezTo>
                  <a:pt x="3651" y="1406"/>
                  <a:pt x="3965" y="1091"/>
                  <a:pt x="3965" y="702"/>
                </a:cubicBezTo>
                <a:cubicBezTo>
                  <a:pt x="3965" y="313"/>
                  <a:pt x="3650" y="0"/>
                  <a:pt x="3261" y="0"/>
                </a:cubicBezTo>
                <a:cubicBezTo>
                  <a:pt x="2872" y="0"/>
                  <a:pt x="2559" y="314"/>
                  <a:pt x="2559" y="702"/>
                </a:cubicBezTo>
                <a:cubicBezTo>
                  <a:pt x="2559" y="902"/>
                  <a:pt x="2643" y="1083"/>
                  <a:pt x="2776" y="1212"/>
                </a:cubicBezTo>
                <a:lnTo>
                  <a:pt x="2595" y="1564"/>
                </a:lnTo>
                <a:cubicBezTo>
                  <a:pt x="2510" y="1530"/>
                  <a:pt x="2418" y="1507"/>
                  <a:pt x="2321" y="1507"/>
                </a:cubicBezTo>
                <a:cubicBezTo>
                  <a:pt x="2156" y="1507"/>
                  <a:pt x="2011" y="1564"/>
                  <a:pt x="1891" y="1657"/>
                </a:cubicBezTo>
                <a:lnTo>
                  <a:pt x="1273" y="1136"/>
                </a:lnTo>
                <a:cubicBezTo>
                  <a:pt x="1330" y="1052"/>
                  <a:pt x="1360" y="955"/>
                  <a:pt x="1360" y="849"/>
                </a:cubicBezTo>
                <a:cubicBezTo>
                  <a:pt x="1360" y="565"/>
                  <a:pt x="1130" y="335"/>
                  <a:pt x="847" y="335"/>
                </a:cubicBezTo>
                <a:cubicBezTo>
                  <a:pt x="565" y="335"/>
                  <a:pt x="335" y="565"/>
                  <a:pt x="335" y="849"/>
                </a:cubicBezTo>
                <a:cubicBezTo>
                  <a:pt x="335" y="1035"/>
                  <a:pt x="432" y="1193"/>
                  <a:pt x="577" y="1286"/>
                </a:cubicBezTo>
                <a:lnTo>
                  <a:pt x="504" y="2047"/>
                </a:lnTo>
                <a:cubicBezTo>
                  <a:pt x="219" y="2078"/>
                  <a:pt x="0" y="2316"/>
                  <a:pt x="0" y="2603"/>
                </a:cubicBezTo>
                <a:cubicBezTo>
                  <a:pt x="0" y="2913"/>
                  <a:pt x="251" y="3166"/>
                  <a:pt x="561" y="3166"/>
                </a:cubicBezTo>
                <a:cubicBezTo>
                  <a:pt x="870" y="3166"/>
                  <a:pt x="1121" y="2913"/>
                  <a:pt x="1121" y="2603"/>
                </a:cubicBezTo>
                <a:cubicBezTo>
                  <a:pt x="1121" y="2590"/>
                  <a:pt x="1121" y="2582"/>
                  <a:pt x="1121" y="2569"/>
                </a:cubicBezTo>
                <a:lnTo>
                  <a:pt x="1701" y="2494"/>
                </a:lnTo>
                <a:cubicBezTo>
                  <a:pt x="1758" y="2603"/>
                  <a:pt x="1842" y="2700"/>
                  <a:pt x="1948" y="2768"/>
                </a:cubicBezTo>
                <a:lnTo>
                  <a:pt x="1870" y="3126"/>
                </a:lnTo>
                <a:cubicBezTo>
                  <a:pt x="1688" y="3151"/>
                  <a:pt x="1551" y="3307"/>
                  <a:pt x="1551" y="3493"/>
                </a:cubicBezTo>
                <a:cubicBezTo>
                  <a:pt x="1551" y="3699"/>
                  <a:pt x="1718" y="3864"/>
                  <a:pt x="1922" y="3864"/>
                </a:cubicBezTo>
                <a:cubicBezTo>
                  <a:pt x="2129" y="3864"/>
                  <a:pt x="2293" y="3695"/>
                  <a:pt x="2293" y="3493"/>
                </a:cubicBezTo>
                <a:cubicBezTo>
                  <a:pt x="2293" y="3347"/>
                  <a:pt x="2209" y="3219"/>
                  <a:pt x="2085" y="3155"/>
                </a:cubicBezTo>
                <a:lnTo>
                  <a:pt x="2156" y="2852"/>
                </a:lnTo>
                <a:cubicBezTo>
                  <a:pt x="2209" y="2865"/>
                  <a:pt x="2262" y="2869"/>
                  <a:pt x="2314" y="2869"/>
                </a:cubicBezTo>
                <a:cubicBezTo>
                  <a:pt x="2458" y="2869"/>
                  <a:pt x="2591" y="2824"/>
                  <a:pt x="2700" y="2751"/>
                </a:cubicBezTo>
                <a:lnTo>
                  <a:pt x="3111" y="3107"/>
                </a:lnTo>
                <a:cubicBezTo>
                  <a:pt x="3071" y="3179"/>
                  <a:pt x="3050" y="3263"/>
                  <a:pt x="3050" y="3356"/>
                </a:cubicBezTo>
                <a:cubicBezTo>
                  <a:pt x="3050" y="3638"/>
                  <a:pt x="3280" y="3868"/>
                  <a:pt x="3562" y="3868"/>
                </a:cubicBezTo>
                <a:cubicBezTo>
                  <a:pt x="3845" y="3868"/>
                  <a:pt x="4075" y="3638"/>
                  <a:pt x="4075" y="3356"/>
                </a:cubicBezTo>
                <a:cubicBezTo>
                  <a:pt x="4089" y="3077"/>
                  <a:pt x="3857" y="2848"/>
                  <a:pt x="3575" y="2848"/>
                </a:cubicBezTo>
                <a:close/>
                <a:moveTo>
                  <a:pt x="1081" y="2357"/>
                </a:moveTo>
                <a:cubicBezTo>
                  <a:pt x="1016" y="2219"/>
                  <a:pt x="892" y="2114"/>
                  <a:pt x="742" y="2070"/>
                </a:cubicBezTo>
                <a:lnTo>
                  <a:pt x="811" y="1362"/>
                </a:lnTo>
                <a:cubicBezTo>
                  <a:pt x="830" y="1362"/>
                  <a:pt x="847" y="1366"/>
                  <a:pt x="866" y="1366"/>
                </a:cubicBezTo>
                <a:cubicBezTo>
                  <a:pt x="963" y="1366"/>
                  <a:pt x="1052" y="1338"/>
                  <a:pt x="1126" y="1296"/>
                </a:cubicBezTo>
                <a:lnTo>
                  <a:pt x="1758" y="1825"/>
                </a:lnTo>
                <a:cubicBezTo>
                  <a:pt x="1688" y="1933"/>
                  <a:pt x="1648" y="2059"/>
                  <a:pt x="1648" y="2196"/>
                </a:cubicBezTo>
                <a:cubicBezTo>
                  <a:pt x="1648" y="2228"/>
                  <a:pt x="1653" y="2255"/>
                  <a:pt x="1653" y="2285"/>
                </a:cubicBezTo>
                <a:lnTo>
                  <a:pt x="1081" y="2357"/>
                </a:lnTo>
                <a:close/>
                <a:moveTo>
                  <a:pt x="2329" y="2656"/>
                </a:moveTo>
                <a:cubicBezTo>
                  <a:pt x="2072" y="2656"/>
                  <a:pt x="1865" y="2448"/>
                  <a:pt x="1865" y="2192"/>
                </a:cubicBezTo>
                <a:cubicBezTo>
                  <a:pt x="1865" y="1936"/>
                  <a:pt x="2073" y="1728"/>
                  <a:pt x="2329" y="1728"/>
                </a:cubicBezTo>
                <a:cubicBezTo>
                  <a:pt x="2585" y="1728"/>
                  <a:pt x="2793" y="1936"/>
                  <a:pt x="2793" y="2192"/>
                </a:cubicBezTo>
                <a:cubicBezTo>
                  <a:pt x="2793" y="2448"/>
                  <a:pt x="2584" y="2656"/>
                  <a:pt x="2329" y="2656"/>
                </a:cubicBezTo>
                <a:close/>
              </a:path>
            </a:pathLst>
          </a:custGeom>
          <a:blipFill>
            <a:blip r:embed="rId20" cstate="screen">
              <a:extLst>
                <a:ext uri="{28A0092B-C50C-407E-A947-70E740481C1C}">
                  <a14:useLocalDpi xmlns:a14="http://schemas.microsoft.com/office/drawing/2010/main"/>
                </a:ext>
              </a:extLst>
            </a:blip>
            <a:stretch>
              <a:fillRect/>
            </a:stretch>
          </a:bli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68586" tIns="34294" rIns="68586" bIns="34294" anchor="ctr"/>
          <a:lstStyle/>
          <a:p>
            <a:pPr defTabSz="685657"/>
            <a:endParaRPr lang="en-US" sz="1300">
              <a:solidFill>
                <a:srgbClr val="000000"/>
              </a:solidFill>
              <a:latin typeface="Calibri" panose="020F0502020204030204"/>
            </a:endParaRPr>
          </a:p>
        </p:txBody>
      </p:sp>
    </p:spTree>
    <p:extLst>
      <p:ext uri="{BB962C8B-B14F-4D97-AF65-F5344CB8AC3E}">
        <p14:creationId xmlns:p14="http://schemas.microsoft.com/office/powerpoint/2010/main" val="1300463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51EAA63-D034-42AE-91FA-B13B9518C7BE}" type="slidenum">
              <a:rPr lang="uk-UA" smtClean="0">
                <a:solidFill>
                  <a:srgbClr val="58595B"/>
                </a:solidFill>
              </a:rPr>
              <a:pPr/>
              <a:t>8</a:t>
            </a:fld>
            <a:endParaRPr lang="uk-UA">
              <a:solidFill>
                <a:srgbClr val="58595B"/>
              </a:solidFill>
            </a:endParaRPr>
          </a:p>
        </p:txBody>
      </p:sp>
      <p:sp>
        <p:nvSpPr>
          <p:cNvPr id="4" name="Text Placeholder 3"/>
          <p:cNvSpPr>
            <a:spLocks noGrp="1"/>
          </p:cNvSpPr>
          <p:nvPr>
            <p:ph type="body" sz="quarter" idx="13"/>
          </p:nvPr>
        </p:nvSpPr>
        <p:spPr/>
        <p:txBody>
          <a:bodyPr/>
          <a:lstStyle/>
          <a:p>
            <a:r>
              <a:rPr lang="en-US" dirty="0">
                <a:solidFill>
                  <a:schemeClr val="bg1"/>
                </a:solidFill>
              </a:rPr>
              <a:t>The fastest way to a unified connected business</a:t>
            </a:r>
          </a:p>
        </p:txBody>
      </p:sp>
      <p:sp>
        <p:nvSpPr>
          <p:cNvPr id="5" name="Title 4"/>
          <p:cNvSpPr>
            <a:spLocks noGrp="1"/>
          </p:cNvSpPr>
          <p:nvPr>
            <p:ph type="title"/>
          </p:nvPr>
        </p:nvSpPr>
        <p:spPr/>
        <p:txBody>
          <a:bodyPr/>
          <a:lstStyle/>
          <a:p>
            <a:r>
              <a:rPr lang="en-US" sz="2400" dirty="0">
                <a:solidFill>
                  <a:schemeClr val="bg1"/>
                </a:solidFill>
              </a:rPr>
              <a:t>UNIFIED CLOUD APPLICATIONS SUITE</a:t>
            </a:r>
            <a:endParaRPr lang="en-US" sz="2400" dirty="0">
              <a:solidFill>
                <a:schemeClr val="bg1"/>
              </a:solidFill>
            </a:endParaRPr>
          </a:p>
        </p:txBody>
      </p:sp>
      <p:sp>
        <p:nvSpPr>
          <p:cNvPr id="8" name="Rectangle 172"/>
          <p:cNvSpPr>
            <a:spLocks noChangeArrowheads="1"/>
          </p:cNvSpPr>
          <p:nvPr/>
        </p:nvSpPr>
        <p:spPr bwMode="gray">
          <a:xfrm>
            <a:off x="552594" y="2718521"/>
            <a:ext cx="8038812" cy="383138"/>
          </a:xfrm>
          <a:prstGeom prst="rect">
            <a:avLst/>
          </a:prstGeom>
          <a:noFill/>
          <a:ln w="9525">
            <a:noFill/>
            <a:miter lim="800000"/>
            <a:headEnd/>
            <a:tailEnd/>
          </a:ln>
        </p:spPr>
        <p:txBody>
          <a:bodyPr wrap="square" lIns="91408" tIns="45704" rIns="91408" bIns="45704">
            <a:spAutoFit/>
          </a:bodyPr>
          <a:lstStyle/>
          <a:p>
            <a:pPr algn="ctr" defTabSz="685691">
              <a:lnSpc>
                <a:spcPct val="90000"/>
              </a:lnSpc>
              <a:spcBef>
                <a:spcPct val="50000"/>
              </a:spcBef>
              <a:buClr>
                <a:srgbClr val="667263"/>
              </a:buClr>
            </a:pPr>
            <a:r>
              <a:rPr lang="en-US" sz="2100" b="1" dirty="0">
                <a:solidFill>
                  <a:schemeClr val="bg1"/>
                </a:solidFill>
                <a:ea typeface="ＭＳ Ｐゴシック" pitchFamily="34" charset="-128"/>
              </a:rPr>
              <a:t>MODERN BEST PRACTICE</a:t>
            </a:r>
          </a:p>
        </p:txBody>
      </p:sp>
      <p:sp>
        <p:nvSpPr>
          <p:cNvPr id="9" name="Freeform 1"/>
          <p:cNvSpPr>
            <a:spLocks noChangeArrowheads="1"/>
          </p:cNvSpPr>
          <p:nvPr/>
        </p:nvSpPr>
        <p:spPr bwMode="gray">
          <a:xfrm>
            <a:off x="2196027" y="2109421"/>
            <a:ext cx="536375" cy="139175"/>
          </a:xfrm>
          <a:custGeom>
            <a:avLst/>
            <a:gdLst>
              <a:gd name="T0" fmla="*/ 2309 w 2310"/>
              <a:gd name="T1" fmla="*/ 0 h 600"/>
              <a:gd name="T2" fmla="*/ 2309 w 2310"/>
              <a:gd name="T3" fmla="*/ 0 h 600"/>
              <a:gd name="T4" fmla="*/ 1685 w 2310"/>
              <a:gd name="T5" fmla="*/ 134 h 600"/>
              <a:gd name="T6" fmla="*/ 1387 w 2310"/>
              <a:gd name="T7" fmla="*/ 204 h 600"/>
              <a:gd name="T8" fmla="*/ 1100 w 2310"/>
              <a:gd name="T9" fmla="*/ 281 h 600"/>
              <a:gd name="T10" fmla="*/ 814 w 2310"/>
              <a:gd name="T11" fmla="*/ 357 h 600"/>
              <a:gd name="T12" fmla="*/ 534 w 2310"/>
              <a:gd name="T13" fmla="*/ 434 h 600"/>
              <a:gd name="T14" fmla="*/ 260 w 2310"/>
              <a:gd name="T15" fmla="*/ 516 h 600"/>
              <a:gd name="T16" fmla="*/ 0 w 2310"/>
              <a:gd name="T17" fmla="*/ 599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0" h="600">
                <a:moveTo>
                  <a:pt x="2309" y="0"/>
                </a:moveTo>
                <a:lnTo>
                  <a:pt x="2309" y="0"/>
                </a:lnTo>
                <a:lnTo>
                  <a:pt x="1685" y="134"/>
                </a:lnTo>
                <a:lnTo>
                  <a:pt x="1387" y="204"/>
                </a:lnTo>
                <a:lnTo>
                  <a:pt x="1100" y="281"/>
                </a:lnTo>
                <a:lnTo>
                  <a:pt x="814" y="357"/>
                </a:lnTo>
                <a:lnTo>
                  <a:pt x="534" y="434"/>
                </a:lnTo>
                <a:lnTo>
                  <a:pt x="260" y="516"/>
                </a:lnTo>
                <a:lnTo>
                  <a:pt x="0" y="599"/>
                </a:lnTo>
              </a:path>
            </a:pathLst>
          </a:custGeom>
          <a:noFill/>
          <a:ln w="36720" cap="flat">
            <a:solidFill>
              <a:schemeClr val="accent3">
                <a:lumMod val="60000"/>
                <a:lumOff val="4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8589" tIns="34295" rIns="68589" bIns="34295"/>
          <a:lstStyle/>
          <a:p>
            <a:endParaRPr lang="en-US">
              <a:solidFill>
                <a:srgbClr val="5F5F5F"/>
              </a:solidFill>
            </a:endParaRPr>
          </a:p>
        </p:txBody>
      </p:sp>
      <p:sp>
        <p:nvSpPr>
          <p:cNvPr id="10" name="Freeform 2"/>
          <p:cNvSpPr>
            <a:spLocks noChangeArrowheads="1"/>
          </p:cNvSpPr>
          <p:nvPr/>
        </p:nvSpPr>
        <p:spPr bwMode="gray">
          <a:xfrm>
            <a:off x="3619526" y="1956268"/>
            <a:ext cx="499524" cy="34794"/>
          </a:xfrm>
          <a:custGeom>
            <a:avLst/>
            <a:gdLst>
              <a:gd name="T0" fmla="*/ 2151 w 2152"/>
              <a:gd name="T1" fmla="*/ 0 h 148"/>
              <a:gd name="T2" fmla="*/ 2151 w 2152"/>
              <a:gd name="T3" fmla="*/ 0 h 148"/>
              <a:gd name="T4" fmla="*/ 1597 w 2152"/>
              <a:gd name="T5" fmla="*/ 26 h 148"/>
              <a:gd name="T6" fmla="*/ 1063 w 2152"/>
              <a:gd name="T7" fmla="*/ 64 h 148"/>
              <a:gd name="T8" fmla="*/ 528 w 2152"/>
              <a:gd name="T9" fmla="*/ 102 h 148"/>
              <a:gd name="T10" fmla="*/ 0 w 2152"/>
              <a:gd name="T11" fmla="*/ 147 h 148"/>
            </a:gdLst>
            <a:ahLst/>
            <a:cxnLst>
              <a:cxn ang="0">
                <a:pos x="T0" y="T1"/>
              </a:cxn>
              <a:cxn ang="0">
                <a:pos x="T2" y="T3"/>
              </a:cxn>
              <a:cxn ang="0">
                <a:pos x="T4" y="T5"/>
              </a:cxn>
              <a:cxn ang="0">
                <a:pos x="T6" y="T7"/>
              </a:cxn>
              <a:cxn ang="0">
                <a:pos x="T8" y="T9"/>
              </a:cxn>
              <a:cxn ang="0">
                <a:pos x="T10" y="T11"/>
              </a:cxn>
            </a:cxnLst>
            <a:rect l="0" t="0" r="r" b="b"/>
            <a:pathLst>
              <a:path w="2152" h="148">
                <a:moveTo>
                  <a:pt x="2151" y="0"/>
                </a:moveTo>
                <a:lnTo>
                  <a:pt x="2151" y="0"/>
                </a:lnTo>
                <a:lnTo>
                  <a:pt x="1597" y="26"/>
                </a:lnTo>
                <a:lnTo>
                  <a:pt x="1063" y="64"/>
                </a:lnTo>
                <a:lnTo>
                  <a:pt x="528" y="102"/>
                </a:lnTo>
                <a:lnTo>
                  <a:pt x="0" y="147"/>
                </a:lnTo>
              </a:path>
            </a:pathLst>
          </a:custGeom>
          <a:noFill/>
          <a:ln w="36720" cap="flat">
            <a:solidFill>
              <a:schemeClr val="accent3">
                <a:lumMod val="60000"/>
                <a:lumOff val="4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8589" tIns="34295" rIns="68589" bIns="34295"/>
          <a:lstStyle/>
          <a:p>
            <a:endParaRPr lang="en-US">
              <a:solidFill>
                <a:srgbClr val="5F5F5F"/>
              </a:solidFill>
            </a:endParaRPr>
          </a:p>
        </p:txBody>
      </p:sp>
      <p:sp>
        <p:nvSpPr>
          <p:cNvPr id="11" name="Freeform 3"/>
          <p:cNvSpPr>
            <a:spLocks noChangeArrowheads="1"/>
          </p:cNvSpPr>
          <p:nvPr/>
        </p:nvSpPr>
        <p:spPr bwMode="gray">
          <a:xfrm>
            <a:off x="5025973" y="1956268"/>
            <a:ext cx="499524" cy="34794"/>
          </a:xfrm>
          <a:custGeom>
            <a:avLst/>
            <a:gdLst>
              <a:gd name="T0" fmla="*/ 2151 w 2152"/>
              <a:gd name="T1" fmla="*/ 147 h 148"/>
              <a:gd name="T2" fmla="*/ 2151 w 2152"/>
              <a:gd name="T3" fmla="*/ 147 h 148"/>
              <a:gd name="T4" fmla="*/ 1623 w 2152"/>
              <a:gd name="T5" fmla="*/ 102 h 148"/>
              <a:gd name="T6" fmla="*/ 1088 w 2152"/>
              <a:gd name="T7" fmla="*/ 64 h 148"/>
              <a:gd name="T8" fmla="*/ 554 w 2152"/>
              <a:gd name="T9" fmla="*/ 26 h 148"/>
              <a:gd name="T10" fmla="*/ 0 w 2152"/>
              <a:gd name="T11" fmla="*/ 0 h 148"/>
            </a:gdLst>
            <a:ahLst/>
            <a:cxnLst>
              <a:cxn ang="0">
                <a:pos x="T0" y="T1"/>
              </a:cxn>
              <a:cxn ang="0">
                <a:pos x="T2" y="T3"/>
              </a:cxn>
              <a:cxn ang="0">
                <a:pos x="T4" y="T5"/>
              </a:cxn>
              <a:cxn ang="0">
                <a:pos x="T6" y="T7"/>
              </a:cxn>
              <a:cxn ang="0">
                <a:pos x="T8" y="T9"/>
              </a:cxn>
              <a:cxn ang="0">
                <a:pos x="T10" y="T11"/>
              </a:cxn>
            </a:cxnLst>
            <a:rect l="0" t="0" r="r" b="b"/>
            <a:pathLst>
              <a:path w="2152" h="148">
                <a:moveTo>
                  <a:pt x="2151" y="147"/>
                </a:moveTo>
                <a:lnTo>
                  <a:pt x="2151" y="147"/>
                </a:lnTo>
                <a:lnTo>
                  <a:pt x="1623" y="102"/>
                </a:lnTo>
                <a:lnTo>
                  <a:pt x="1088" y="64"/>
                </a:lnTo>
                <a:lnTo>
                  <a:pt x="554" y="26"/>
                </a:lnTo>
                <a:lnTo>
                  <a:pt x="0" y="0"/>
                </a:lnTo>
              </a:path>
            </a:pathLst>
          </a:custGeom>
          <a:noFill/>
          <a:ln w="36720" cap="flat">
            <a:solidFill>
              <a:schemeClr val="accent3">
                <a:lumMod val="60000"/>
                <a:lumOff val="4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8589" tIns="34295" rIns="68589" bIns="34295"/>
          <a:lstStyle/>
          <a:p>
            <a:endParaRPr lang="en-US">
              <a:solidFill>
                <a:srgbClr val="5F5F5F"/>
              </a:solidFill>
            </a:endParaRPr>
          </a:p>
        </p:txBody>
      </p:sp>
      <p:sp>
        <p:nvSpPr>
          <p:cNvPr id="12" name="Freeform 4"/>
          <p:cNvSpPr>
            <a:spLocks noChangeArrowheads="1"/>
          </p:cNvSpPr>
          <p:nvPr/>
        </p:nvSpPr>
        <p:spPr bwMode="gray">
          <a:xfrm>
            <a:off x="6412621" y="2109421"/>
            <a:ext cx="536375" cy="139175"/>
          </a:xfrm>
          <a:custGeom>
            <a:avLst/>
            <a:gdLst>
              <a:gd name="T0" fmla="*/ 2309 w 2310"/>
              <a:gd name="T1" fmla="*/ 599 h 600"/>
              <a:gd name="T2" fmla="*/ 2309 w 2310"/>
              <a:gd name="T3" fmla="*/ 599 h 600"/>
              <a:gd name="T4" fmla="*/ 2049 w 2310"/>
              <a:gd name="T5" fmla="*/ 516 h 600"/>
              <a:gd name="T6" fmla="*/ 1775 w 2310"/>
              <a:gd name="T7" fmla="*/ 434 h 600"/>
              <a:gd name="T8" fmla="*/ 1495 w 2310"/>
              <a:gd name="T9" fmla="*/ 357 h 600"/>
              <a:gd name="T10" fmla="*/ 1209 w 2310"/>
              <a:gd name="T11" fmla="*/ 281 h 600"/>
              <a:gd name="T12" fmla="*/ 922 w 2310"/>
              <a:gd name="T13" fmla="*/ 204 h 600"/>
              <a:gd name="T14" fmla="*/ 624 w 2310"/>
              <a:gd name="T15" fmla="*/ 134 h 600"/>
              <a:gd name="T16" fmla="*/ 0 w 2310"/>
              <a:gd name="T17"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10" h="600">
                <a:moveTo>
                  <a:pt x="2309" y="599"/>
                </a:moveTo>
                <a:lnTo>
                  <a:pt x="2309" y="599"/>
                </a:lnTo>
                <a:lnTo>
                  <a:pt x="2049" y="516"/>
                </a:lnTo>
                <a:lnTo>
                  <a:pt x="1775" y="434"/>
                </a:lnTo>
                <a:lnTo>
                  <a:pt x="1495" y="357"/>
                </a:lnTo>
                <a:lnTo>
                  <a:pt x="1209" y="281"/>
                </a:lnTo>
                <a:lnTo>
                  <a:pt x="922" y="204"/>
                </a:lnTo>
                <a:lnTo>
                  <a:pt x="624" y="134"/>
                </a:lnTo>
                <a:lnTo>
                  <a:pt x="0" y="0"/>
                </a:lnTo>
              </a:path>
            </a:pathLst>
          </a:custGeom>
          <a:noFill/>
          <a:ln w="36720" cap="flat">
            <a:solidFill>
              <a:schemeClr val="accent3">
                <a:lumMod val="60000"/>
                <a:lumOff val="40000"/>
              </a:schemeClr>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68589" tIns="34295" rIns="68589" bIns="34295"/>
          <a:lstStyle/>
          <a:p>
            <a:endParaRPr lang="en-US">
              <a:solidFill>
                <a:srgbClr val="5F5F5F"/>
              </a:solidFill>
            </a:endParaRPr>
          </a:p>
        </p:txBody>
      </p:sp>
      <p:sp>
        <p:nvSpPr>
          <p:cNvPr id="76" name="Footer Placeholder 4"/>
          <p:cNvSpPr txBox="1">
            <a:spLocks/>
          </p:cNvSpPr>
          <p:nvPr/>
        </p:nvSpPr>
        <p:spPr>
          <a:xfrm>
            <a:off x="6467751" y="4917186"/>
            <a:ext cx="2027399" cy="137160"/>
          </a:xfrm>
          <a:prstGeom prst="rect">
            <a:avLst/>
          </a:prstGeom>
        </p:spPr>
        <p:txBody>
          <a:bodyPr vert="horz" wrap="none" lIns="0" tIns="0" rIns="0" bIns="0" rtlCol="0" anchor="ctr" anchorCtr="0">
            <a:noAutofit/>
          </a:bodyPr>
          <a:lstStyle>
            <a:defPPr>
              <a:defRPr lang="en-US"/>
            </a:defPPr>
            <a:lvl1pPr marL="0" algn="l"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solidFill>
                  <a:srgbClr val="58595B"/>
                </a:solidFill>
              </a:rPr>
              <a:t>Confidential – Oracle Internal/Restricted/Highly Restricted</a:t>
            </a:r>
            <a:endParaRPr lang="en-US" dirty="0">
              <a:solidFill>
                <a:srgbClr val="58595B"/>
              </a:solidFill>
            </a:endParaRPr>
          </a:p>
        </p:txBody>
      </p:sp>
      <p:grpSp>
        <p:nvGrpSpPr>
          <p:cNvPr id="7" name="Group 6"/>
          <p:cNvGrpSpPr/>
          <p:nvPr/>
        </p:nvGrpSpPr>
        <p:grpSpPr>
          <a:xfrm>
            <a:off x="1318783" y="1974380"/>
            <a:ext cx="920566" cy="958462"/>
            <a:chOff x="1757919" y="2632506"/>
            <a:chExt cx="1227102" cy="1277949"/>
          </a:xfrm>
        </p:grpSpPr>
        <p:grpSp>
          <p:nvGrpSpPr>
            <p:cNvPr id="13" name="Group 12"/>
            <p:cNvGrpSpPr/>
            <p:nvPr/>
          </p:nvGrpSpPr>
          <p:grpSpPr bwMode="gray">
            <a:xfrm>
              <a:off x="1757919" y="2632506"/>
              <a:ext cx="1227102" cy="1277949"/>
              <a:chOff x="1639950" y="2689240"/>
              <a:chExt cx="1463040" cy="1523662"/>
            </a:xfrm>
          </p:grpSpPr>
          <p:sp>
            <p:nvSpPr>
              <p:cNvPr id="14" name="TextBox 13"/>
              <p:cNvSpPr txBox="1"/>
              <p:nvPr/>
            </p:nvSpPr>
            <p:spPr bwMode="gray">
              <a:xfrm>
                <a:off x="1639950" y="4022402"/>
                <a:ext cx="1463040" cy="190500"/>
              </a:xfrm>
              <a:prstGeom prst="rect">
                <a:avLst/>
              </a:prstGeom>
              <a:noFill/>
              <a:ln>
                <a:noFill/>
              </a:ln>
            </p:spPr>
            <p:txBody>
              <a:bodyPr wrap="none" lIns="0" tIns="0" rIns="0" bIns="0" rtlCol="0" anchor="ctr">
                <a:noAutofit/>
              </a:bodyPr>
              <a:lstStyle/>
              <a:p>
                <a:pPr algn="ctr" defTabSz="685691">
                  <a:lnSpc>
                    <a:spcPct val="90000"/>
                  </a:lnSpc>
                </a:pPr>
                <a:r>
                  <a:rPr lang="en-US" sz="1100" dirty="0">
                    <a:solidFill>
                      <a:schemeClr val="bg1"/>
                    </a:solidFill>
                    <a:cs typeface="Arial" pitchFamily="34" charset="0"/>
                  </a:rPr>
                  <a:t>Oracle Sales Cloud</a:t>
                </a:r>
              </a:p>
            </p:txBody>
          </p:sp>
          <p:sp>
            <p:nvSpPr>
              <p:cNvPr id="15" name="Freeform 5"/>
              <p:cNvSpPr>
                <a:spLocks noChangeArrowheads="1"/>
              </p:cNvSpPr>
              <p:nvPr/>
            </p:nvSpPr>
            <p:spPr bwMode="gray">
              <a:xfrm>
                <a:off x="1777031" y="2689240"/>
                <a:ext cx="1217103" cy="1215738"/>
              </a:xfrm>
              <a:custGeom>
                <a:avLst/>
                <a:gdLst>
                  <a:gd name="T0" fmla="*/ 3927 w 3934"/>
                  <a:gd name="T1" fmla="*/ 2063 h 3930"/>
                  <a:gd name="T2" fmla="*/ 3888 w 3934"/>
                  <a:gd name="T3" fmla="*/ 2362 h 3930"/>
                  <a:gd name="T4" fmla="*/ 3812 w 3934"/>
                  <a:gd name="T5" fmla="*/ 2636 h 3930"/>
                  <a:gd name="T6" fmla="*/ 3691 w 3934"/>
                  <a:gd name="T7" fmla="*/ 2898 h 3930"/>
                  <a:gd name="T8" fmla="*/ 3538 w 3934"/>
                  <a:gd name="T9" fmla="*/ 3139 h 3930"/>
                  <a:gd name="T10" fmla="*/ 3354 w 3934"/>
                  <a:gd name="T11" fmla="*/ 3356 h 3930"/>
                  <a:gd name="T12" fmla="*/ 3144 w 3934"/>
                  <a:gd name="T13" fmla="*/ 3540 h 3930"/>
                  <a:gd name="T14" fmla="*/ 2902 w 3934"/>
                  <a:gd name="T15" fmla="*/ 3693 h 3930"/>
                  <a:gd name="T16" fmla="*/ 2641 w 3934"/>
                  <a:gd name="T17" fmla="*/ 3808 h 3930"/>
                  <a:gd name="T18" fmla="*/ 2361 w 3934"/>
                  <a:gd name="T19" fmla="*/ 3891 h 3930"/>
                  <a:gd name="T20" fmla="*/ 2068 w 3934"/>
                  <a:gd name="T21" fmla="*/ 3929 h 3930"/>
                  <a:gd name="T22" fmla="*/ 1865 w 3934"/>
                  <a:gd name="T23" fmla="*/ 3929 h 3930"/>
                  <a:gd name="T24" fmla="*/ 1572 w 3934"/>
                  <a:gd name="T25" fmla="*/ 3891 h 3930"/>
                  <a:gd name="T26" fmla="*/ 1292 w 3934"/>
                  <a:gd name="T27" fmla="*/ 3808 h 3930"/>
                  <a:gd name="T28" fmla="*/ 1031 w 3934"/>
                  <a:gd name="T29" fmla="*/ 3693 h 3930"/>
                  <a:gd name="T30" fmla="*/ 789 w 3934"/>
                  <a:gd name="T31" fmla="*/ 3540 h 3930"/>
                  <a:gd name="T32" fmla="*/ 579 w 3934"/>
                  <a:gd name="T33" fmla="*/ 3356 h 3930"/>
                  <a:gd name="T34" fmla="*/ 395 w 3934"/>
                  <a:gd name="T35" fmla="*/ 3139 h 3930"/>
                  <a:gd name="T36" fmla="*/ 242 w 3934"/>
                  <a:gd name="T37" fmla="*/ 2898 h 3930"/>
                  <a:gd name="T38" fmla="*/ 121 w 3934"/>
                  <a:gd name="T39" fmla="*/ 2636 h 3930"/>
                  <a:gd name="T40" fmla="*/ 45 w 3934"/>
                  <a:gd name="T41" fmla="*/ 2362 h 3930"/>
                  <a:gd name="T42" fmla="*/ 6 w 3934"/>
                  <a:gd name="T43" fmla="*/ 2063 h 3930"/>
                  <a:gd name="T44" fmla="*/ 6 w 3934"/>
                  <a:gd name="T45" fmla="*/ 1860 h 3930"/>
                  <a:gd name="T46" fmla="*/ 45 w 3934"/>
                  <a:gd name="T47" fmla="*/ 1566 h 3930"/>
                  <a:gd name="T48" fmla="*/ 121 w 3934"/>
                  <a:gd name="T49" fmla="*/ 1286 h 3930"/>
                  <a:gd name="T50" fmla="*/ 242 w 3934"/>
                  <a:gd name="T51" fmla="*/ 1025 h 3930"/>
                  <a:gd name="T52" fmla="*/ 395 w 3934"/>
                  <a:gd name="T53" fmla="*/ 790 h 3930"/>
                  <a:gd name="T54" fmla="*/ 579 w 3934"/>
                  <a:gd name="T55" fmla="*/ 574 h 3930"/>
                  <a:gd name="T56" fmla="*/ 789 w 3934"/>
                  <a:gd name="T57" fmla="*/ 389 h 3930"/>
                  <a:gd name="T58" fmla="*/ 1031 w 3934"/>
                  <a:gd name="T59" fmla="*/ 236 h 3930"/>
                  <a:gd name="T60" fmla="*/ 1292 w 3934"/>
                  <a:gd name="T61" fmla="*/ 115 h 3930"/>
                  <a:gd name="T62" fmla="*/ 1572 w 3934"/>
                  <a:gd name="T63" fmla="*/ 38 h 3930"/>
                  <a:gd name="T64" fmla="*/ 1865 w 3934"/>
                  <a:gd name="T65" fmla="*/ 0 h 3930"/>
                  <a:gd name="T66" fmla="*/ 2068 w 3934"/>
                  <a:gd name="T67" fmla="*/ 0 h 3930"/>
                  <a:gd name="T68" fmla="*/ 2361 w 3934"/>
                  <a:gd name="T69" fmla="*/ 38 h 3930"/>
                  <a:gd name="T70" fmla="*/ 2641 w 3934"/>
                  <a:gd name="T71" fmla="*/ 115 h 3930"/>
                  <a:gd name="T72" fmla="*/ 2902 w 3934"/>
                  <a:gd name="T73" fmla="*/ 236 h 3930"/>
                  <a:gd name="T74" fmla="*/ 3144 w 3934"/>
                  <a:gd name="T75" fmla="*/ 389 h 3930"/>
                  <a:gd name="T76" fmla="*/ 3354 w 3934"/>
                  <a:gd name="T77" fmla="*/ 574 h 3930"/>
                  <a:gd name="T78" fmla="*/ 3538 w 3934"/>
                  <a:gd name="T79" fmla="*/ 790 h 3930"/>
                  <a:gd name="T80" fmla="*/ 3691 w 3934"/>
                  <a:gd name="T81" fmla="*/ 1025 h 3930"/>
                  <a:gd name="T82" fmla="*/ 3812 w 3934"/>
                  <a:gd name="T83" fmla="*/ 1286 h 3930"/>
                  <a:gd name="T84" fmla="*/ 3888 w 3934"/>
                  <a:gd name="T85" fmla="*/ 1566 h 3930"/>
                  <a:gd name="T86" fmla="*/ 3927 w 3934"/>
                  <a:gd name="T87" fmla="*/ 1860 h 3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34" h="3930">
                    <a:moveTo>
                      <a:pt x="3933" y="1961"/>
                    </a:moveTo>
                    <a:lnTo>
                      <a:pt x="3933" y="1961"/>
                    </a:lnTo>
                    <a:lnTo>
                      <a:pt x="3927" y="2063"/>
                    </a:lnTo>
                    <a:lnTo>
                      <a:pt x="3920" y="2165"/>
                    </a:lnTo>
                    <a:lnTo>
                      <a:pt x="3907" y="2261"/>
                    </a:lnTo>
                    <a:lnTo>
                      <a:pt x="3888" y="2362"/>
                    </a:lnTo>
                    <a:lnTo>
                      <a:pt x="3869" y="2452"/>
                    </a:lnTo>
                    <a:lnTo>
                      <a:pt x="3844" y="2547"/>
                    </a:lnTo>
                    <a:lnTo>
                      <a:pt x="3812" y="2636"/>
                    </a:lnTo>
                    <a:lnTo>
                      <a:pt x="3774" y="2725"/>
                    </a:lnTo>
                    <a:lnTo>
                      <a:pt x="3735" y="2815"/>
                    </a:lnTo>
                    <a:lnTo>
                      <a:pt x="3691" y="2898"/>
                    </a:lnTo>
                    <a:lnTo>
                      <a:pt x="3647" y="2980"/>
                    </a:lnTo>
                    <a:lnTo>
                      <a:pt x="3595" y="3063"/>
                    </a:lnTo>
                    <a:lnTo>
                      <a:pt x="3538" y="3139"/>
                    </a:lnTo>
                    <a:lnTo>
                      <a:pt x="3481" y="3216"/>
                    </a:lnTo>
                    <a:lnTo>
                      <a:pt x="3424" y="3286"/>
                    </a:lnTo>
                    <a:lnTo>
                      <a:pt x="3354" y="3356"/>
                    </a:lnTo>
                    <a:lnTo>
                      <a:pt x="3290" y="3420"/>
                    </a:lnTo>
                    <a:lnTo>
                      <a:pt x="3214" y="3477"/>
                    </a:lnTo>
                    <a:lnTo>
                      <a:pt x="3144" y="3540"/>
                    </a:lnTo>
                    <a:lnTo>
                      <a:pt x="3067" y="3591"/>
                    </a:lnTo>
                    <a:lnTo>
                      <a:pt x="2984" y="3643"/>
                    </a:lnTo>
                    <a:lnTo>
                      <a:pt x="2902" y="3693"/>
                    </a:lnTo>
                    <a:lnTo>
                      <a:pt x="2819" y="3731"/>
                    </a:lnTo>
                    <a:lnTo>
                      <a:pt x="2730" y="3776"/>
                    </a:lnTo>
                    <a:lnTo>
                      <a:pt x="2641" y="3808"/>
                    </a:lnTo>
                    <a:lnTo>
                      <a:pt x="2552" y="3840"/>
                    </a:lnTo>
                    <a:lnTo>
                      <a:pt x="2456" y="3866"/>
                    </a:lnTo>
                    <a:lnTo>
                      <a:pt x="2361" y="3891"/>
                    </a:lnTo>
                    <a:lnTo>
                      <a:pt x="2265" y="3904"/>
                    </a:lnTo>
                    <a:lnTo>
                      <a:pt x="2170" y="3916"/>
                    </a:lnTo>
                    <a:lnTo>
                      <a:pt x="2068" y="3929"/>
                    </a:lnTo>
                    <a:lnTo>
                      <a:pt x="1967" y="3929"/>
                    </a:lnTo>
                    <a:lnTo>
                      <a:pt x="1967" y="3929"/>
                    </a:lnTo>
                    <a:lnTo>
                      <a:pt x="1865" y="3929"/>
                    </a:lnTo>
                    <a:lnTo>
                      <a:pt x="1769" y="3916"/>
                    </a:lnTo>
                    <a:lnTo>
                      <a:pt x="1667" y="3904"/>
                    </a:lnTo>
                    <a:lnTo>
                      <a:pt x="1572" y="3891"/>
                    </a:lnTo>
                    <a:lnTo>
                      <a:pt x="1477" y="3866"/>
                    </a:lnTo>
                    <a:lnTo>
                      <a:pt x="1381" y="3840"/>
                    </a:lnTo>
                    <a:lnTo>
                      <a:pt x="1292" y="3808"/>
                    </a:lnTo>
                    <a:lnTo>
                      <a:pt x="1203" y="3776"/>
                    </a:lnTo>
                    <a:lnTo>
                      <a:pt x="1114" y="3731"/>
                    </a:lnTo>
                    <a:lnTo>
                      <a:pt x="1031" y="3693"/>
                    </a:lnTo>
                    <a:lnTo>
                      <a:pt x="948" y="3643"/>
                    </a:lnTo>
                    <a:lnTo>
                      <a:pt x="872" y="3591"/>
                    </a:lnTo>
                    <a:lnTo>
                      <a:pt x="789" y="3540"/>
                    </a:lnTo>
                    <a:lnTo>
                      <a:pt x="719" y="3477"/>
                    </a:lnTo>
                    <a:lnTo>
                      <a:pt x="649" y="3420"/>
                    </a:lnTo>
                    <a:lnTo>
                      <a:pt x="579" y="3356"/>
                    </a:lnTo>
                    <a:lnTo>
                      <a:pt x="516" y="3286"/>
                    </a:lnTo>
                    <a:lnTo>
                      <a:pt x="452" y="3216"/>
                    </a:lnTo>
                    <a:lnTo>
                      <a:pt x="395" y="3139"/>
                    </a:lnTo>
                    <a:lnTo>
                      <a:pt x="338" y="3063"/>
                    </a:lnTo>
                    <a:lnTo>
                      <a:pt x="286" y="2980"/>
                    </a:lnTo>
                    <a:lnTo>
                      <a:pt x="242" y="2898"/>
                    </a:lnTo>
                    <a:lnTo>
                      <a:pt x="197" y="2815"/>
                    </a:lnTo>
                    <a:lnTo>
                      <a:pt x="159" y="2725"/>
                    </a:lnTo>
                    <a:lnTo>
                      <a:pt x="121" y="2636"/>
                    </a:lnTo>
                    <a:lnTo>
                      <a:pt x="89" y="2547"/>
                    </a:lnTo>
                    <a:lnTo>
                      <a:pt x="63" y="2452"/>
                    </a:lnTo>
                    <a:lnTo>
                      <a:pt x="45" y="2362"/>
                    </a:lnTo>
                    <a:lnTo>
                      <a:pt x="25" y="2261"/>
                    </a:lnTo>
                    <a:lnTo>
                      <a:pt x="13" y="2165"/>
                    </a:lnTo>
                    <a:lnTo>
                      <a:pt x="6" y="2063"/>
                    </a:lnTo>
                    <a:lnTo>
                      <a:pt x="0" y="1961"/>
                    </a:lnTo>
                    <a:lnTo>
                      <a:pt x="0" y="1961"/>
                    </a:lnTo>
                    <a:lnTo>
                      <a:pt x="6" y="1860"/>
                    </a:lnTo>
                    <a:lnTo>
                      <a:pt x="13" y="1764"/>
                    </a:lnTo>
                    <a:lnTo>
                      <a:pt x="25" y="1662"/>
                    </a:lnTo>
                    <a:lnTo>
                      <a:pt x="45" y="1566"/>
                    </a:lnTo>
                    <a:lnTo>
                      <a:pt x="63" y="1471"/>
                    </a:lnTo>
                    <a:lnTo>
                      <a:pt x="89" y="1381"/>
                    </a:lnTo>
                    <a:lnTo>
                      <a:pt x="121" y="1286"/>
                    </a:lnTo>
                    <a:lnTo>
                      <a:pt x="159" y="1197"/>
                    </a:lnTo>
                    <a:lnTo>
                      <a:pt x="197" y="1114"/>
                    </a:lnTo>
                    <a:lnTo>
                      <a:pt x="242" y="1025"/>
                    </a:lnTo>
                    <a:lnTo>
                      <a:pt x="286" y="943"/>
                    </a:lnTo>
                    <a:lnTo>
                      <a:pt x="338" y="867"/>
                    </a:lnTo>
                    <a:lnTo>
                      <a:pt x="395" y="790"/>
                    </a:lnTo>
                    <a:lnTo>
                      <a:pt x="452" y="714"/>
                    </a:lnTo>
                    <a:lnTo>
                      <a:pt x="516" y="644"/>
                    </a:lnTo>
                    <a:lnTo>
                      <a:pt x="579" y="574"/>
                    </a:lnTo>
                    <a:lnTo>
                      <a:pt x="649" y="510"/>
                    </a:lnTo>
                    <a:lnTo>
                      <a:pt x="719" y="447"/>
                    </a:lnTo>
                    <a:lnTo>
                      <a:pt x="789" y="389"/>
                    </a:lnTo>
                    <a:lnTo>
                      <a:pt x="872" y="332"/>
                    </a:lnTo>
                    <a:lnTo>
                      <a:pt x="948" y="281"/>
                    </a:lnTo>
                    <a:lnTo>
                      <a:pt x="1031" y="236"/>
                    </a:lnTo>
                    <a:lnTo>
                      <a:pt x="1114" y="191"/>
                    </a:lnTo>
                    <a:lnTo>
                      <a:pt x="1203" y="153"/>
                    </a:lnTo>
                    <a:lnTo>
                      <a:pt x="1292" y="115"/>
                    </a:lnTo>
                    <a:lnTo>
                      <a:pt x="1381" y="90"/>
                    </a:lnTo>
                    <a:lnTo>
                      <a:pt x="1477" y="58"/>
                    </a:lnTo>
                    <a:lnTo>
                      <a:pt x="1572" y="38"/>
                    </a:lnTo>
                    <a:lnTo>
                      <a:pt x="1667" y="20"/>
                    </a:lnTo>
                    <a:lnTo>
                      <a:pt x="1769" y="7"/>
                    </a:lnTo>
                    <a:lnTo>
                      <a:pt x="1865" y="0"/>
                    </a:lnTo>
                    <a:lnTo>
                      <a:pt x="1967" y="0"/>
                    </a:lnTo>
                    <a:lnTo>
                      <a:pt x="1967" y="0"/>
                    </a:lnTo>
                    <a:lnTo>
                      <a:pt x="2068" y="0"/>
                    </a:lnTo>
                    <a:lnTo>
                      <a:pt x="2170" y="7"/>
                    </a:lnTo>
                    <a:lnTo>
                      <a:pt x="2265" y="20"/>
                    </a:lnTo>
                    <a:lnTo>
                      <a:pt x="2361" y="38"/>
                    </a:lnTo>
                    <a:lnTo>
                      <a:pt x="2456" y="58"/>
                    </a:lnTo>
                    <a:lnTo>
                      <a:pt x="2552" y="90"/>
                    </a:lnTo>
                    <a:lnTo>
                      <a:pt x="2641" y="115"/>
                    </a:lnTo>
                    <a:lnTo>
                      <a:pt x="2730" y="153"/>
                    </a:lnTo>
                    <a:lnTo>
                      <a:pt x="2819" y="191"/>
                    </a:lnTo>
                    <a:lnTo>
                      <a:pt x="2902" y="236"/>
                    </a:lnTo>
                    <a:lnTo>
                      <a:pt x="2984" y="281"/>
                    </a:lnTo>
                    <a:lnTo>
                      <a:pt x="3067" y="332"/>
                    </a:lnTo>
                    <a:lnTo>
                      <a:pt x="3144" y="389"/>
                    </a:lnTo>
                    <a:lnTo>
                      <a:pt x="3214" y="447"/>
                    </a:lnTo>
                    <a:lnTo>
                      <a:pt x="3290" y="510"/>
                    </a:lnTo>
                    <a:lnTo>
                      <a:pt x="3354" y="574"/>
                    </a:lnTo>
                    <a:lnTo>
                      <a:pt x="3424" y="644"/>
                    </a:lnTo>
                    <a:lnTo>
                      <a:pt x="3481" y="714"/>
                    </a:lnTo>
                    <a:lnTo>
                      <a:pt x="3538" y="790"/>
                    </a:lnTo>
                    <a:lnTo>
                      <a:pt x="3595" y="867"/>
                    </a:lnTo>
                    <a:lnTo>
                      <a:pt x="3647" y="943"/>
                    </a:lnTo>
                    <a:lnTo>
                      <a:pt x="3691" y="1025"/>
                    </a:lnTo>
                    <a:lnTo>
                      <a:pt x="3735" y="1114"/>
                    </a:lnTo>
                    <a:lnTo>
                      <a:pt x="3774" y="1197"/>
                    </a:lnTo>
                    <a:lnTo>
                      <a:pt x="3812" y="1286"/>
                    </a:lnTo>
                    <a:lnTo>
                      <a:pt x="3844" y="1381"/>
                    </a:lnTo>
                    <a:lnTo>
                      <a:pt x="3869" y="1471"/>
                    </a:lnTo>
                    <a:lnTo>
                      <a:pt x="3888" y="1566"/>
                    </a:lnTo>
                    <a:lnTo>
                      <a:pt x="3907" y="1662"/>
                    </a:lnTo>
                    <a:lnTo>
                      <a:pt x="3920" y="1764"/>
                    </a:lnTo>
                    <a:lnTo>
                      <a:pt x="3927" y="1860"/>
                    </a:lnTo>
                    <a:lnTo>
                      <a:pt x="3933" y="1961"/>
                    </a:lnTo>
                  </a:path>
                </a:pathLst>
              </a:custGeom>
              <a:solidFill>
                <a:schemeClr val="bg1"/>
              </a:solidFill>
              <a:ln>
                <a:noFill/>
              </a:ln>
              <a:effectLst/>
            </p:spPr>
            <p:txBody>
              <a:bodyPr wrap="none" anchor="ctr"/>
              <a:lstStyle/>
              <a:p>
                <a:endParaRPr lang="en-US" sz="1500">
                  <a:solidFill>
                    <a:srgbClr val="5F5F5F"/>
                  </a:solidFill>
                </a:endParaRPr>
              </a:p>
            </p:txBody>
          </p:sp>
        </p:grpSp>
        <p:grpSp>
          <p:nvGrpSpPr>
            <p:cNvPr id="6" name="Group 5"/>
            <p:cNvGrpSpPr/>
            <p:nvPr/>
          </p:nvGrpSpPr>
          <p:grpSpPr>
            <a:xfrm>
              <a:off x="1962534" y="2856005"/>
              <a:ext cx="835484" cy="573736"/>
              <a:chOff x="1961220" y="2828691"/>
              <a:chExt cx="919032" cy="631109"/>
            </a:xfrm>
          </p:grpSpPr>
          <p:sp>
            <p:nvSpPr>
              <p:cNvPr id="77" name="Freeform 4"/>
              <p:cNvSpPr>
                <a:spLocks noChangeAspect="1" noChangeArrowheads="1"/>
              </p:cNvSpPr>
              <p:nvPr/>
            </p:nvSpPr>
            <p:spPr bwMode="auto">
              <a:xfrm>
                <a:off x="1961220" y="2828691"/>
                <a:ext cx="919032" cy="514658"/>
              </a:xfrm>
              <a:custGeom>
                <a:avLst/>
                <a:gdLst>
                  <a:gd name="T0" fmla="*/ 1216 w 2977"/>
                  <a:gd name="T1" fmla="*/ 139 h 1668"/>
                  <a:gd name="T2" fmla="*/ 1598 w 2977"/>
                  <a:gd name="T3" fmla="*/ 336 h 1668"/>
                  <a:gd name="T4" fmla="*/ 1633 w 2977"/>
                  <a:gd name="T5" fmla="*/ 394 h 1668"/>
                  <a:gd name="T6" fmla="*/ 1702 w 2977"/>
                  <a:gd name="T7" fmla="*/ 417 h 1668"/>
                  <a:gd name="T8" fmla="*/ 1749 w 2977"/>
                  <a:gd name="T9" fmla="*/ 394 h 1668"/>
                  <a:gd name="T10" fmla="*/ 1841 w 2977"/>
                  <a:gd name="T11" fmla="*/ 371 h 1668"/>
                  <a:gd name="T12" fmla="*/ 2258 w 2977"/>
                  <a:gd name="T13" fmla="*/ 649 h 1668"/>
                  <a:gd name="T14" fmla="*/ 2281 w 2977"/>
                  <a:gd name="T15" fmla="*/ 706 h 1668"/>
                  <a:gd name="T16" fmla="*/ 2351 w 2977"/>
                  <a:gd name="T17" fmla="*/ 753 h 1668"/>
                  <a:gd name="T18" fmla="*/ 2409 w 2977"/>
                  <a:gd name="T19" fmla="*/ 741 h 1668"/>
                  <a:gd name="T20" fmla="*/ 2466 w 2977"/>
                  <a:gd name="T21" fmla="*/ 741 h 1668"/>
                  <a:gd name="T22" fmla="*/ 2837 w 2977"/>
                  <a:gd name="T23" fmla="*/ 1100 h 1668"/>
                  <a:gd name="T24" fmla="*/ 2443 w 2977"/>
                  <a:gd name="T25" fmla="*/ 1528 h 1668"/>
                  <a:gd name="T26" fmla="*/ 625 w 2977"/>
                  <a:gd name="T27" fmla="*/ 1528 h 1668"/>
                  <a:gd name="T28" fmla="*/ 151 w 2977"/>
                  <a:gd name="T29" fmla="*/ 1077 h 1668"/>
                  <a:gd name="T30" fmla="*/ 614 w 2977"/>
                  <a:gd name="T31" fmla="*/ 602 h 1668"/>
                  <a:gd name="T32" fmla="*/ 625 w 2977"/>
                  <a:gd name="T33" fmla="*/ 602 h 1668"/>
                  <a:gd name="T34" fmla="*/ 695 w 2977"/>
                  <a:gd name="T35" fmla="*/ 602 h 1668"/>
                  <a:gd name="T36" fmla="*/ 753 w 2977"/>
                  <a:gd name="T37" fmla="*/ 556 h 1668"/>
                  <a:gd name="T38" fmla="*/ 764 w 2977"/>
                  <a:gd name="T39" fmla="*/ 498 h 1668"/>
                  <a:gd name="T40" fmla="*/ 1216 w 2977"/>
                  <a:gd name="T41" fmla="*/ 139 h 1668"/>
                  <a:gd name="T42" fmla="*/ 1216 w 2977"/>
                  <a:gd name="T43" fmla="*/ 0 h 1668"/>
                  <a:gd name="T44" fmla="*/ 625 w 2977"/>
                  <a:gd name="T45" fmla="*/ 463 h 1668"/>
                  <a:gd name="T46" fmla="*/ 614 w 2977"/>
                  <a:gd name="T47" fmla="*/ 463 h 1668"/>
                  <a:gd name="T48" fmla="*/ 12 w 2977"/>
                  <a:gd name="T49" fmla="*/ 1054 h 1668"/>
                  <a:gd name="T50" fmla="*/ 625 w 2977"/>
                  <a:gd name="T51" fmla="*/ 1667 h 1668"/>
                  <a:gd name="T52" fmla="*/ 2431 w 2977"/>
                  <a:gd name="T53" fmla="*/ 1667 h 1668"/>
                  <a:gd name="T54" fmla="*/ 2976 w 2977"/>
                  <a:gd name="T55" fmla="*/ 1123 h 1668"/>
                  <a:gd name="T56" fmla="*/ 2443 w 2977"/>
                  <a:gd name="T57" fmla="*/ 602 h 1668"/>
                  <a:gd name="T58" fmla="*/ 2397 w 2977"/>
                  <a:gd name="T59" fmla="*/ 602 h 1668"/>
                  <a:gd name="T60" fmla="*/ 1888 w 2977"/>
                  <a:gd name="T61" fmla="*/ 232 h 1668"/>
                  <a:gd name="T62" fmla="*/ 1714 w 2977"/>
                  <a:gd name="T63" fmla="*/ 267 h 1668"/>
                  <a:gd name="T64" fmla="*/ 1216 w 2977"/>
                  <a:gd name="T65" fmla="*/ 0 h 1668"/>
                  <a:gd name="T66" fmla="*/ 1216 w 2977"/>
                  <a:gd name="T67" fmla="*/ 13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7" h="1668">
                    <a:moveTo>
                      <a:pt x="1216" y="139"/>
                    </a:moveTo>
                    <a:cubicBezTo>
                      <a:pt x="1366" y="139"/>
                      <a:pt x="1505" y="209"/>
                      <a:pt x="1598" y="336"/>
                    </a:cubicBezTo>
                    <a:cubicBezTo>
                      <a:pt x="1633" y="394"/>
                      <a:pt x="1633" y="394"/>
                      <a:pt x="1633" y="394"/>
                    </a:cubicBezTo>
                    <a:cubicBezTo>
                      <a:pt x="1644" y="417"/>
                      <a:pt x="1679" y="417"/>
                      <a:pt x="1702" y="417"/>
                    </a:cubicBezTo>
                    <a:cubicBezTo>
                      <a:pt x="1749" y="394"/>
                      <a:pt x="1749" y="394"/>
                      <a:pt x="1749" y="394"/>
                    </a:cubicBezTo>
                    <a:cubicBezTo>
                      <a:pt x="1783" y="382"/>
                      <a:pt x="1806" y="382"/>
                      <a:pt x="1841" y="371"/>
                    </a:cubicBezTo>
                    <a:cubicBezTo>
                      <a:pt x="2027" y="348"/>
                      <a:pt x="2212" y="463"/>
                      <a:pt x="2258" y="649"/>
                    </a:cubicBezTo>
                    <a:cubicBezTo>
                      <a:pt x="2281" y="706"/>
                      <a:pt x="2281" y="706"/>
                      <a:pt x="2281" y="706"/>
                    </a:cubicBezTo>
                    <a:cubicBezTo>
                      <a:pt x="2293" y="730"/>
                      <a:pt x="2316" y="753"/>
                      <a:pt x="2351" y="753"/>
                    </a:cubicBezTo>
                    <a:cubicBezTo>
                      <a:pt x="2409" y="741"/>
                      <a:pt x="2409" y="741"/>
                      <a:pt x="2409" y="741"/>
                    </a:cubicBezTo>
                    <a:cubicBezTo>
                      <a:pt x="2431" y="741"/>
                      <a:pt x="2455" y="741"/>
                      <a:pt x="2466" y="741"/>
                    </a:cubicBezTo>
                    <a:cubicBezTo>
                      <a:pt x="2663" y="765"/>
                      <a:pt x="2825" y="915"/>
                      <a:pt x="2837" y="1100"/>
                    </a:cubicBezTo>
                    <a:cubicBezTo>
                      <a:pt x="2848" y="1332"/>
                      <a:pt x="2675" y="1528"/>
                      <a:pt x="2443" y="1528"/>
                    </a:cubicBezTo>
                    <a:cubicBezTo>
                      <a:pt x="625" y="1528"/>
                      <a:pt x="625" y="1528"/>
                      <a:pt x="625" y="1528"/>
                    </a:cubicBezTo>
                    <a:cubicBezTo>
                      <a:pt x="371" y="1528"/>
                      <a:pt x="162" y="1332"/>
                      <a:pt x="151" y="1077"/>
                    </a:cubicBezTo>
                    <a:cubicBezTo>
                      <a:pt x="139" y="822"/>
                      <a:pt x="359" y="602"/>
                      <a:pt x="614" y="602"/>
                    </a:cubicBezTo>
                    <a:lnTo>
                      <a:pt x="625" y="602"/>
                    </a:lnTo>
                    <a:cubicBezTo>
                      <a:pt x="695" y="602"/>
                      <a:pt x="695" y="602"/>
                      <a:pt x="695" y="602"/>
                    </a:cubicBezTo>
                    <a:cubicBezTo>
                      <a:pt x="718" y="602"/>
                      <a:pt x="741" y="591"/>
                      <a:pt x="753" y="556"/>
                    </a:cubicBezTo>
                    <a:cubicBezTo>
                      <a:pt x="764" y="498"/>
                      <a:pt x="764" y="498"/>
                      <a:pt x="764" y="498"/>
                    </a:cubicBezTo>
                    <a:cubicBezTo>
                      <a:pt x="811" y="290"/>
                      <a:pt x="996" y="139"/>
                      <a:pt x="1216" y="139"/>
                    </a:cubicBezTo>
                    <a:lnTo>
                      <a:pt x="1216" y="0"/>
                    </a:lnTo>
                    <a:cubicBezTo>
                      <a:pt x="927" y="0"/>
                      <a:pt x="695" y="197"/>
                      <a:pt x="625" y="463"/>
                    </a:cubicBezTo>
                    <a:lnTo>
                      <a:pt x="614" y="463"/>
                    </a:lnTo>
                    <a:cubicBezTo>
                      <a:pt x="290" y="463"/>
                      <a:pt x="23" y="730"/>
                      <a:pt x="12" y="1054"/>
                    </a:cubicBezTo>
                    <a:cubicBezTo>
                      <a:pt x="0" y="1390"/>
                      <a:pt x="290" y="1667"/>
                      <a:pt x="625" y="1667"/>
                    </a:cubicBezTo>
                    <a:cubicBezTo>
                      <a:pt x="2431" y="1667"/>
                      <a:pt x="2431" y="1667"/>
                      <a:pt x="2431" y="1667"/>
                    </a:cubicBezTo>
                    <a:cubicBezTo>
                      <a:pt x="2733" y="1667"/>
                      <a:pt x="2976" y="1424"/>
                      <a:pt x="2976" y="1123"/>
                    </a:cubicBezTo>
                    <a:cubicBezTo>
                      <a:pt x="2976" y="834"/>
                      <a:pt x="2733" y="602"/>
                      <a:pt x="2443" y="602"/>
                    </a:cubicBezTo>
                    <a:cubicBezTo>
                      <a:pt x="2431" y="602"/>
                      <a:pt x="2409" y="602"/>
                      <a:pt x="2397" y="602"/>
                    </a:cubicBezTo>
                    <a:cubicBezTo>
                      <a:pt x="2327" y="394"/>
                      <a:pt x="2131" y="232"/>
                      <a:pt x="1888" y="232"/>
                    </a:cubicBezTo>
                    <a:cubicBezTo>
                      <a:pt x="1829" y="232"/>
                      <a:pt x="1772" y="243"/>
                      <a:pt x="1714" y="267"/>
                    </a:cubicBezTo>
                    <a:cubicBezTo>
                      <a:pt x="1598" y="104"/>
                      <a:pt x="1425" y="0"/>
                      <a:pt x="1216" y="0"/>
                    </a:cubicBezTo>
                    <a:lnTo>
                      <a:pt x="1216" y="139"/>
                    </a:lnTo>
                  </a:path>
                </a:pathLst>
              </a:custGeom>
              <a:solidFill>
                <a:srgbClr val="27596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2" name="Rectangle 1"/>
              <p:cNvSpPr/>
              <p:nvPr/>
            </p:nvSpPr>
            <p:spPr bwMode="gray">
              <a:xfrm>
                <a:off x="2201640" y="3246649"/>
                <a:ext cx="360513" cy="113605"/>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80" name="Freeform 9"/>
              <p:cNvSpPr>
                <a:spLocks noChangeAspect="1" noChangeArrowheads="1"/>
              </p:cNvSpPr>
              <p:nvPr/>
            </p:nvSpPr>
            <p:spPr bwMode="auto">
              <a:xfrm>
                <a:off x="2178803" y="2993142"/>
                <a:ext cx="466657" cy="466658"/>
              </a:xfrm>
              <a:custGeom>
                <a:avLst/>
                <a:gdLst>
                  <a:gd name="T0" fmla="*/ 2546 w 2964"/>
                  <a:gd name="T1" fmla="*/ 417 h 2964"/>
                  <a:gd name="T2" fmla="*/ 2546 w 2964"/>
                  <a:gd name="T3" fmla="*/ 0 h 2964"/>
                  <a:gd name="T4" fmla="*/ 2188 w 2964"/>
                  <a:gd name="T5" fmla="*/ 359 h 2964"/>
                  <a:gd name="T6" fmla="*/ 2130 w 2964"/>
                  <a:gd name="T7" fmla="*/ 498 h 2964"/>
                  <a:gd name="T8" fmla="*/ 2130 w 2964"/>
                  <a:gd name="T9" fmla="*/ 741 h 2964"/>
                  <a:gd name="T10" fmla="*/ 1887 w 2964"/>
                  <a:gd name="T11" fmla="*/ 984 h 2964"/>
                  <a:gd name="T12" fmla="*/ 1135 w 2964"/>
                  <a:gd name="T13" fmla="*/ 695 h 2964"/>
                  <a:gd name="T14" fmla="*/ 0 w 2964"/>
                  <a:gd name="T15" fmla="*/ 1829 h 2964"/>
                  <a:gd name="T16" fmla="*/ 1135 w 2964"/>
                  <a:gd name="T17" fmla="*/ 2963 h 2964"/>
                  <a:gd name="T18" fmla="*/ 2268 w 2964"/>
                  <a:gd name="T19" fmla="*/ 1829 h 2964"/>
                  <a:gd name="T20" fmla="*/ 2038 w 2964"/>
                  <a:gd name="T21" fmla="*/ 1146 h 2964"/>
                  <a:gd name="T22" fmla="*/ 1841 w 2964"/>
                  <a:gd name="T23" fmla="*/ 1343 h 2964"/>
                  <a:gd name="T24" fmla="*/ 1991 w 2964"/>
                  <a:gd name="T25" fmla="*/ 1829 h 2964"/>
                  <a:gd name="T26" fmla="*/ 1135 w 2964"/>
                  <a:gd name="T27" fmla="*/ 2685 h 2964"/>
                  <a:gd name="T28" fmla="*/ 278 w 2964"/>
                  <a:gd name="T29" fmla="*/ 1829 h 2964"/>
                  <a:gd name="T30" fmla="*/ 1135 w 2964"/>
                  <a:gd name="T31" fmla="*/ 972 h 2964"/>
                  <a:gd name="T32" fmla="*/ 1690 w 2964"/>
                  <a:gd name="T33" fmla="*/ 1181 h 2964"/>
                  <a:gd name="T34" fmla="*/ 1493 w 2964"/>
                  <a:gd name="T35" fmla="*/ 1378 h 2964"/>
                  <a:gd name="T36" fmla="*/ 1135 w 2964"/>
                  <a:gd name="T37" fmla="*/ 1250 h 2964"/>
                  <a:gd name="T38" fmla="*/ 556 w 2964"/>
                  <a:gd name="T39" fmla="*/ 1829 h 2964"/>
                  <a:gd name="T40" fmla="*/ 1135 w 2964"/>
                  <a:gd name="T41" fmla="*/ 2407 h 2964"/>
                  <a:gd name="T42" fmla="*/ 1713 w 2964"/>
                  <a:gd name="T43" fmla="*/ 1829 h 2964"/>
                  <a:gd name="T44" fmla="*/ 1644 w 2964"/>
                  <a:gd name="T45" fmla="*/ 1551 h 2964"/>
                  <a:gd name="T46" fmla="*/ 1424 w 2964"/>
                  <a:gd name="T47" fmla="*/ 1760 h 2964"/>
                  <a:gd name="T48" fmla="*/ 1436 w 2964"/>
                  <a:gd name="T49" fmla="*/ 1829 h 2964"/>
                  <a:gd name="T50" fmla="*/ 1135 w 2964"/>
                  <a:gd name="T51" fmla="*/ 2130 h 2964"/>
                  <a:gd name="T52" fmla="*/ 833 w 2964"/>
                  <a:gd name="T53" fmla="*/ 1829 h 2964"/>
                  <a:gd name="T54" fmla="*/ 1135 w 2964"/>
                  <a:gd name="T55" fmla="*/ 1528 h 2964"/>
                  <a:gd name="T56" fmla="*/ 1297 w 2964"/>
                  <a:gd name="T57" fmla="*/ 1574 h 2964"/>
                  <a:gd name="T58" fmla="*/ 1088 w 2964"/>
                  <a:gd name="T59" fmla="*/ 1783 h 2964"/>
                  <a:gd name="T60" fmla="*/ 1088 w 2964"/>
                  <a:gd name="T61" fmla="*/ 1876 h 2964"/>
                  <a:gd name="T62" fmla="*/ 1135 w 2964"/>
                  <a:gd name="T63" fmla="*/ 1899 h 2964"/>
                  <a:gd name="T64" fmla="*/ 1181 w 2964"/>
                  <a:gd name="T65" fmla="*/ 1876 h 2964"/>
                  <a:gd name="T66" fmla="*/ 2223 w 2964"/>
                  <a:gd name="T67" fmla="*/ 833 h 2964"/>
                  <a:gd name="T68" fmla="*/ 2465 w 2964"/>
                  <a:gd name="T69" fmla="*/ 833 h 2964"/>
                  <a:gd name="T70" fmla="*/ 2604 w 2964"/>
                  <a:gd name="T71" fmla="*/ 776 h 2964"/>
                  <a:gd name="T72" fmla="*/ 2963 w 2964"/>
                  <a:gd name="T73" fmla="*/ 417 h 2964"/>
                  <a:gd name="T74" fmla="*/ 2546 w 2964"/>
                  <a:gd name="T75" fmla="*/ 417 h 2964"/>
                  <a:gd name="T76" fmla="*/ 2500 w 2964"/>
                  <a:gd name="T77" fmla="*/ 683 h 2964"/>
                  <a:gd name="T78" fmla="*/ 2465 w 2964"/>
                  <a:gd name="T79" fmla="*/ 695 h 2964"/>
                  <a:gd name="T80" fmla="*/ 2268 w 2964"/>
                  <a:gd name="T81" fmla="*/ 695 h 2964"/>
                  <a:gd name="T82" fmla="*/ 2407 w 2964"/>
                  <a:gd name="T83" fmla="*/ 556 h 2964"/>
                  <a:gd name="T84" fmla="*/ 2627 w 2964"/>
                  <a:gd name="T85" fmla="*/ 556 h 2964"/>
                  <a:gd name="T86" fmla="*/ 2500 w 2964"/>
                  <a:gd name="T87" fmla="*/ 683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64" h="2964">
                    <a:moveTo>
                      <a:pt x="2546" y="417"/>
                    </a:moveTo>
                    <a:cubicBezTo>
                      <a:pt x="2546" y="0"/>
                      <a:pt x="2546" y="0"/>
                      <a:pt x="2546" y="0"/>
                    </a:cubicBezTo>
                    <a:cubicBezTo>
                      <a:pt x="2188" y="359"/>
                      <a:pt x="2188" y="359"/>
                      <a:pt x="2188" y="359"/>
                    </a:cubicBezTo>
                    <a:cubicBezTo>
                      <a:pt x="2153" y="394"/>
                      <a:pt x="2130" y="440"/>
                      <a:pt x="2130" y="498"/>
                    </a:cubicBezTo>
                    <a:cubicBezTo>
                      <a:pt x="2130" y="741"/>
                      <a:pt x="2130" y="741"/>
                      <a:pt x="2130" y="741"/>
                    </a:cubicBezTo>
                    <a:cubicBezTo>
                      <a:pt x="1887" y="984"/>
                      <a:pt x="1887" y="984"/>
                      <a:pt x="1887" y="984"/>
                    </a:cubicBezTo>
                    <a:cubicBezTo>
                      <a:pt x="1690" y="799"/>
                      <a:pt x="1424" y="695"/>
                      <a:pt x="1135" y="695"/>
                    </a:cubicBezTo>
                    <a:cubicBezTo>
                      <a:pt x="509" y="695"/>
                      <a:pt x="0" y="1204"/>
                      <a:pt x="0" y="1829"/>
                    </a:cubicBezTo>
                    <a:cubicBezTo>
                      <a:pt x="0" y="2453"/>
                      <a:pt x="509" y="2963"/>
                      <a:pt x="1135" y="2963"/>
                    </a:cubicBezTo>
                    <a:cubicBezTo>
                      <a:pt x="1760" y="2963"/>
                      <a:pt x="2268" y="2453"/>
                      <a:pt x="2268" y="1829"/>
                    </a:cubicBezTo>
                    <a:cubicBezTo>
                      <a:pt x="2268" y="1574"/>
                      <a:pt x="2188" y="1343"/>
                      <a:pt x="2038" y="1146"/>
                    </a:cubicBezTo>
                    <a:cubicBezTo>
                      <a:pt x="1841" y="1343"/>
                      <a:pt x="1841" y="1343"/>
                      <a:pt x="1841" y="1343"/>
                    </a:cubicBezTo>
                    <a:cubicBezTo>
                      <a:pt x="1933" y="1482"/>
                      <a:pt x="1991" y="1656"/>
                      <a:pt x="1991" y="1829"/>
                    </a:cubicBezTo>
                    <a:cubicBezTo>
                      <a:pt x="1991" y="2303"/>
                      <a:pt x="1609" y="2685"/>
                      <a:pt x="1135" y="2685"/>
                    </a:cubicBezTo>
                    <a:cubicBezTo>
                      <a:pt x="660" y="2685"/>
                      <a:pt x="278" y="2303"/>
                      <a:pt x="278" y="1829"/>
                    </a:cubicBezTo>
                    <a:cubicBezTo>
                      <a:pt x="278" y="1354"/>
                      <a:pt x="660" y="972"/>
                      <a:pt x="1135" y="972"/>
                    </a:cubicBezTo>
                    <a:cubicBezTo>
                      <a:pt x="1343" y="972"/>
                      <a:pt x="1540" y="1054"/>
                      <a:pt x="1690" y="1181"/>
                    </a:cubicBezTo>
                    <a:cubicBezTo>
                      <a:pt x="1493" y="1378"/>
                      <a:pt x="1493" y="1378"/>
                      <a:pt x="1493" y="1378"/>
                    </a:cubicBezTo>
                    <a:cubicBezTo>
                      <a:pt x="1389" y="1297"/>
                      <a:pt x="1274" y="1250"/>
                      <a:pt x="1135" y="1250"/>
                    </a:cubicBezTo>
                    <a:cubicBezTo>
                      <a:pt x="811" y="1250"/>
                      <a:pt x="556" y="1505"/>
                      <a:pt x="556" y="1829"/>
                    </a:cubicBezTo>
                    <a:cubicBezTo>
                      <a:pt x="556" y="2153"/>
                      <a:pt x="811" y="2407"/>
                      <a:pt x="1135" y="2407"/>
                    </a:cubicBezTo>
                    <a:cubicBezTo>
                      <a:pt x="1459" y="2407"/>
                      <a:pt x="1713" y="2153"/>
                      <a:pt x="1713" y="1829"/>
                    </a:cubicBezTo>
                    <a:cubicBezTo>
                      <a:pt x="1713" y="1725"/>
                      <a:pt x="1690" y="1632"/>
                      <a:pt x="1644" y="1551"/>
                    </a:cubicBezTo>
                    <a:cubicBezTo>
                      <a:pt x="1424" y="1760"/>
                      <a:pt x="1424" y="1760"/>
                      <a:pt x="1424" y="1760"/>
                    </a:cubicBezTo>
                    <a:cubicBezTo>
                      <a:pt x="1436" y="1783"/>
                      <a:pt x="1436" y="1806"/>
                      <a:pt x="1436" y="1829"/>
                    </a:cubicBezTo>
                    <a:cubicBezTo>
                      <a:pt x="1436" y="1991"/>
                      <a:pt x="1297" y="2130"/>
                      <a:pt x="1135" y="2130"/>
                    </a:cubicBezTo>
                    <a:cubicBezTo>
                      <a:pt x="972" y="2130"/>
                      <a:pt x="833" y="1991"/>
                      <a:pt x="833" y="1829"/>
                    </a:cubicBezTo>
                    <a:cubicBezTo>
                      <a:pt x="833" y="1667"/>
                      <a:pt x="972" y="1528"/>
                      <a:pt x="1135" y="1528"/>
                    </a:cubicBezTo>
                    <a:cubicBezTo>
                      <a:pt x="1192" y="1528"/>
                      <a:pt x="1250" y="1540"/>
                      <a:pt x="1297" y="1574"/>
                    </a:cubicBezTo>
                    <a:cubicBezTo>
                      <a:pt x="1088" y="1783"/>
                      <a:pt x="1088" y="1783"/>
                      <a:pt x="1088" y="1783"/>
                    </a:cubicBezTo>
                    <a:cubicBezTo>
                      <a:pt x="1054" y="1806"/>
                      <a:pt x="1054" y="1852"/>
                      <a:pt x="1088" y="1876"/>
                    </a:cubicBezTo>
                    <a:cubicBezTo>
                      <a:pt x="1100" y="1887"/>
                      <a:pt x="1111" y="1899"/>
                      <a:pt x="1135" y="1899"/>
                    </a:cubicBezTo>
                    <a:cubicBezTo>
                      <a:pt x="1158" y="1899"/>
                      <a:pt x="1169" y="1887"/>
                      <a:pt x="1181" y="1876"/>
                    </a:cubicBezTo>
                    <a:cubicBezTo>
                      <a:pt x="2223" y="833"/>
                      <a:pt x="2223" y="833"/>
                      <a:pt x="2223" y="833"/>
                    </a:cubicBezTo>
                    <a:cubicBezTo>
                      <a:pt x="2465" y="833"/>
                      <a:pt x="2465" y="833"/>
                      <a:pt x="2465" y="833"/>
                    </a:cubicBezTo>
                    <a:cubicBezTo>
                      <a:pt x="2523" y="833"/>
                      <a:pt x="2569" y="811"/>
                      <a:pt x="2604" y="776"/>
                    </a:cubicBezTo>
                    <a:cubicBezTo>
                      <a:pt x="2963" y="417"/>
                      <a:pt x="2963" y="417"/>
                      <a:pt x="2963" y="417"/>
                    </a:cubicBezTo>
                    <a:lnTo>
                      <a:pt x="2546" y="417"/>
                    </a:lnTo>
                    <a:close/>
                    <a:moveTo>
                      <a:pt x="2500" y="683"/>
                    </a:moveTo>
                    <a:cubicBezTo>
                      <a:pt x="2488" y="695"/>
                      <a:pt x="2477" y="695"/>
                      <a:pt x="2465" y="695"/>
                    </a:cubicBezTo>
                    <a:cubicBezTo>
                      <a:pt x="2268" y="695"/>
                      <a:pt x="2268" y="695"/>
                      <a:pt x="2268" y="695"/>
                    </a:cubicBezTo>
                    <a:cubicBezTo>
                      <a:pt x="2407" y="556"/>
                      <a:pt x="2407" y="556"/>
                      <a:pt x="2407" y="556"/>
                    </a:cubicBezTo>
                    <a:cubicBezTo>
                      <a:pt x="2627" y="556"/>
                      <a:pt x="2627" y="556"/>
                      <a:pt x="2627" y="556"/>
                    </a:cubicBezTo>
                    <a:lnTo>
                      <a:pt x="2500" y="683"/>
                    </a:lnTo>
                    <a:close/>
                  </a:path>
                </a:pathLst>
              </a:custGeom>
              <a:solidFill>
                <a:srgbClr val="27596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16" name="Group 15"/>
          <p:cNvGrpSpPr/>
          <p:nvPr/>
        </p:nvGrpSpPr>
        <p:grpSpPr>
          <a:xfrm>
            <a:off x="2715506" y="1618155"/>
            <a:ext cx="920566" cy="939509"/>
            <a:chOff x="3619732" y="2157540"/>
            <a:chExt cx="1227102" cy="1252678"/>
          </a:xfrm>
        </p:grpSpPr>
        <p:grpSp>
          <p:nvGrpSpPr>
            <p:cNvPr id="22" name="Group 21"/>
            <p:cNvGrpSpPr/>
            <p:nvPr/>
          </p:nvGrpSpPr>
          <p:grpSpPr bwMode="gray">
            <a:xfrm>
              <a:off x="3619732" y="2157540"/>
              <a:ext cx="1227102" cy="1252678"/>
              <a:chOff x="3501763" y="2216704"/>
              <a:chExt cx="1463040" cy="1493534"/>
            </a:xfrm>
          </p:grpSpPr>
          <p:sp>
            <p:nvSpPr>
              <p:cNvPr id="23" name="TextBox 22"/>
              <p:cNvSpPr txBox="1"/>
              <p:nvPr/>
            </p:nvSpPr>
            <p:spPr bwMode="gray">
              <a:xfrm>
                <a:off x="3501763" y="3519738"/>
                <a:ext cx="1463040" cy="190500"/>
              </a:xfrm>
              <a:prstGeom prst="rect">
                <a:avLst/>
              </a:prstGeom>
              <a:noFill/>
            </p:spPr>
            <p:txBody>
              <a:bodyPr wrap="none" lIns="0" tIns="0" rIns="0" bIns="0" rtlCol="0" anchor="ctr">
                <a:noAutofit/>
              </a:bodyPr>
              <a:lstStyle/>
              <a:p>
                <a:pPr algn="ctr" defTabSz="685691">
                  <a:lnSpc>
                    <a:spcPct val="90000"/>
                  </a:lnSpc>
                </a:pPr>
                <a:r>
                  <a:rPr lang="en-US" sz="1100">
                    <a:solidFill>
                      <a:schemeClr val="bg1"/>
                    </a:solidFill>
                    <a:cs typeface="Arial" pitchFamily="34" charset="0"/>
                  </a:rPr>
                  <a:t>Oracle Supply Chain</a:t>
                </a:r>
                <a:endParaRPr lang="en-US" sz="1100" dirty="0">
                  <a:solidFill>
                    <a:schemeClr val="bg1"/>
                  </a:solidFill>
                  <a:cs typeface="Arial" pitchFamily="34" charset="0"/>
                </a:endParaRPr>
              </a:p>
            </p:txBody>
          </p:sp>
          <p:sp>
            <p:nvSpPr>
              <p:cNvPr id="24" name="Freeform 6"/>
              <p:cNvSpPr>
                <a:spLocks noChangeArrowheads="1"/>
              </p:cNvSpPr>
              <p:nvPr/>
            </p:nvSpPr>
            <p:spPr bwMode="gray">
              <a:xfrm>
                <a:off x="3611301" y="2216704"/>
                <a:ext cx="1215738" cy="1215739"/>
              </a:xfrm>
              <a:custGeom>
                <a:avLst/>
                <a:gdLst>
                  <a:gd name="T0" fmla="*/ 3927 w 3928"/>
                  <a:gd name="T1" fmla="*/ 2064 h 3929"/>
                  <a:gd name="T2" fmla="*/ 3888 w 3928"/>
                  <a:gd name="T3" fmla="*/ 2362 h 3929"/>
                  <a:gd name="T4" fmla="*/ 3805 w 3928"/>
                  <a:gd name="T5" fmla="*/ 2642 h 3929"/>
                  <a:gd name="T6" fmla="*/ 3691 w 3928"/>
                  <a:gd name="T7" fmla="*/ 2903 h 3929"/>
                  <a:gd name="T8" fmla="*/ 3538 w 3928"/>
                  <a:gd name="T9" fmla="*/ 3139 h 3929"/>
                  <a:gd name="T10" fmla="*/ 3354 w 3928"/>
                  <a:gd name="T11" fmla="*/ 3355 h 3929"/>
                  <a:gd name="T12" fmla="*/ 3137 w 3928"/>
                  <a:gd name="T13" fmla="*/ 3540 h 3929"/>
                  <a:gd name="T14" fmla="*/ 2902 w 3928"/>
                  <a:gd name="T15" fmla="*/ 3693 h 3929"/>
                  <a:gd name="T16" fmla="*/ 2641 w 3928"/>
                  <a:gd name="T17" fmla="*/ 3808 h 3929"/>
                  <a:gd name="T18" fmla="*/ 2361 w 3928"/>
                  <a:gd name="T19" fmla="*/ 3890 h 3929"/>
                  <a:gd name="T20" fmla="*/ 2062 w 3928"/>
                  <a:gd name="T21" fmla="*/ 3928 h 3929"/>
                  <a:gd name="T22" fmla="*/ 1865 w 3928"/>
                  <a:gd name="T23" fmla="*/ 3928 h 3929"/>
                  <a:gd name="T24" fmla="*/ 1565 w 3928"/>
                  <a:gd name="T25" fmla="*/ 3890 h 3929"/>
                  <a:gd name="T26" fmla="*/ 1286 w 3928"/>
                  <a:gd name="T27" fmla="*/ 3808 h 3929"/>
                  <a:gd name="T28" fmla="*/ 1024 w 3928"/>
                  <a:gd name="T29" fmla="*/ 3693 h 3929"/>
                  <a:gd name="T30" fmla="*/ 789 w 3928"/>
                  <a:gd name="T31" fmla="*/ 3540 h 3929"/>
                  <a:gd name="T32" fmla="*/ 573 w 3928"/>
                  <a:gd name="T33" fmla="*/ 3355 h 3929"/>
                  <a:gd name="T34" fmla="*/ 388 w 3928"/>
                  <a:gd name="T35" fmla="*/ 3139 h 3929"/>
                  <a:gd name="T36" fmla="*/ 235 w 3928"/>
                  <a:gd name="T37" fmla="*/ 2903 h 3929"/>
                  <a:gd name="T38" fmla="*/ 121 w 3928"/>
                  <a:gd name="T39" fmla="*/ 2642 h 3929"/>
                  <a:gd name="T40" fmla="*/ 38 w 3928"/>
                  <a:gd name="T41" fmla="*/ 2362 h 3929"/>
                  <a:gd name="T42" fmla="*/ 0 w 3928"/>
                  <a:gd name="T43" fmla="*/ 2064 h 3929"/>
                  <a:gd name="T44" fmla="*/ 0 w 3928"/>
                  <a:gd name="T45" fmla="*/ 1866 h 3929"/>
                  <a:gd name="T46" fmla="*/ 38 w 3928"/>
                  <a:gd name="T47" fmla="*/ 1567 h 3929"/>
                  <a:gd name="T48" fmla="*/ 121 w 3928"/>
                  <a:gd name="T49" fmla="*/ 1286 h 3929"/>
                  <a:gd name="T50" fmla="*/ 235 w 3928"/>
                  <a:gd name="T51" fmla="*/ 1025 h 3929"/>
                  <a:gd name="T52" fmla="*/ 388 w 3928"/>
                  <a:gd name="T53" fmla="*/ 790 h 3929"/>
                  <a:gd name="T54" fmla="*/ 573 w 3928"/>
                  <a:gd name="T55" fmla="*/ 573 h 3929"/>
                  <a:gd name="T56" fmla="*/ 789 w 3928"/>
                  <a:gd name="T57" fmla="*/ 388 h 3929"/>
                  <a:gd name="T58" fmla="*/ 1024 w 3928"/>
                  <a:gd name="T59" fmla="*/ 236 h 3929"/>
                  <a:gd name="T60" fmla="*/ 1286 w 3928"/>
                  <a:gd name="T61" fmla="*/ 121 h 3929"/>
                  <a:gd name="T62" fmla="*/ 1565 w 3928"/>
                  <a:gd name="T63" fmla="*/ 38 h 3929"/>
                  <a:gd name="T64" fmla="*/ 1865 w 3928"/>
                  <a:gd name="T65" fmla="*/ 0 h 3929"/>
                  <a:gd name="T66" fmla="*/ 2062 w 3928"/>
                  <a:gd name="T67" fmla="*/ 0 h 3929"/>
                  <a:gd name="T68" fmla="*/ 2361 w 3928"/>
                  <a:gd name="T69" fmla="*/ 38 h 3929"/>
                  <a:gd name="T70" fmla="*/ 2641 w 3928"/>
                  <a:gd name="T71" fmla="*/ 121 h 3929"/>
                  <a:gd name="T72" fmla="*/ 2902 w 3928"/>
                  <a:gd name="T73" fmla="*/ 236 h 3929"/>
                  <a:gd name="T74" fmla="*/ 3137 w 3928"/>
                  <a:gd name="T75" fmla="*/ 388 h 3929"/>
                  <a:gd name="T76" fmla="*/ 3354 w 3928"/>
                  <a:gd name="T77" fmla="*/ 573 h 3929"/>
                  <a:gd name="T78" fmla="*/ 3538 w 3928"/>
                  <a:gd name="T79" fmla="*/ 790 h 3929"/>
                  <a:gd name="T80" fmla="*/ 3691 w 3928"/>
                  <a:gd name="T81" fmla="*/ 1025 h 3929"/>
                  <a:gd name="T82" fmla="*/ 3805 w 3928"/>
                  <a:gd name="T83" fmla="*/ 1286 h 3929"/>
                  <a:gd name="T84" fmla="*/ 3888 w 3928"/>
                  <a:gd name="T85" fmla="*/ 1567 h 3929"/>
                  <a:gd name="T86" fmla="*/ 3927 w 3928"/>
                  <a:gd name="T87" fmla="*/ 1866 h 3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28" h="3929">
                    <a:moveTo>
                      <a:pt x="3927" y="1961"/>
                    </a:moveTo>
                    <a:lnTo>
                      <a:pt x="3927" y="1961"/>
                    </a:lnTo>
                    <a:lnTo>
                      <a:pt x="3927" y="2064"/>
                    </a:lnTo>
                    <a:lnTo>
                      <a:pt x="3920" y="2165"/>
                    </a:lnTo>
                    <a:lnTo>
                      <a:pt x="3907" y="2261"/>
                    </a:lnTo>
                    <a:lnTo>
                      <a:pt x="3888" y="2362"/>
                    </a:lnTo>
                    <a:lnTo>
                      <a:pt x="3863" y="2458"/>
                    </a:lnTo>
                    <a:lnTo>
                      <a:pt x="3837" y="2548"/>
                    </a:lnTo>
                    <a:lnTo>
                      <a:pt x="3805" y="2642"/>
                    </a:lnTo>
                    <a:lnTo>
                      <a:pt x="3774" y="2731"/>
                    </a:lnTo>
                    <a:lnTo>
                      <a:pt x="3735" y="2814"/>
                    </a:lnTo>
                    <a:lnTo>
                      <a:pt x="3691" y="2903"/>
                    </a:lnTo>
                    <a:lnTo>
                      <a:pt x="3640" y="2986"/>
                    </a:lnTo>
                    <a:lnTo>
                      <a:pt x="3589" y="3062"/>
                    </a:lnTo>
                    <a:lnTo>
                      <a:pt x="3538" y="3139"/>
                    </a:lnTo>
                    <a:lnTo>
                      <a:pt x="3481" y="3215"/>
                    </a:lnTo>
                    <a:lnTo>
                      <a:pt x="3417" y="3285"/>
                    </a:lnTo>
                    <a:lnTo>
                      <a:pt x="3354" y="3355"/>
                    </a:lnTo>
                    <a:lnTo>
                      <a:pt x="3284" y="3419"/>
                    </a:lnTo>
                    <a:lnTo>
                      <a:pt x="3214" y="3482"/>
                    </a:lnTo>
                    <a:lnTo>
                      <a:pt x="3137" y="3540"/>
                    </a:lnTo>
                    <a:lnTo>
                      <a:pt x="3061" y="3590"/>
                    </a:lnTo>
                    <a:lnTo>
                      <a:pt x="2984" y="3642"/>
                    </a:lnTo>
                    <a:lnTo>
                      <a:pt x="2902" y="3693"/>
                    </a:lnTo>
                    <a:lnTo>
                      <a:pt x="2813" y="3738"/>
                    </a:lnTo>
                    <a:lnTo>
                      <a:pt x="2730" y="3776"/>
                    </a:lnTo>
                    <a:lnTo>
                      <a:pt x="2641" y="3808"/>
                    </a:lnTo>
                    <a:lnTo>
                      <a:pt x="2546" y="3839"/>
                    </a:lnTo>
                    <a:lnTo>
                      <a:pt x="2456" y="3865"/>
                    </a:lnTo>
                    <a:lnTo>
                      <a:pt x="2361" y="3890"/>
                    </a:lnTo>
                    <a:lnTo>
                      <a:pt x="2265" y="3909"/>
                    </a:lnTo>
                    <a:lnTo>
                      <a:pt x="2163" y="3916"/>
                    </a:lnTo>
                    <a:lnTo>
                      <a:pt x="2062" y="3928"/>
                    </a:lnTo>
                    <a:lnTo>
                      <a:pt x="1966" y="3928"/>
                    </a:lnTo>
                    <a:lnTo>
                      <a:pt x="1966" y="3928"/>
                    </a:lnTo>
                    <a:lnTo>
                      <a:pt x="1865" y="3928"/>
                    </a:lnTo>
                    <a:lnTo>
                      <a:pt x="1763" y="3916"/>
                    </a:lnTo>
                    <a:lnTo>
                      <a:pt x="1667" y="3909"/>
                    </a:lnTo>
                    <a:lnTo>
                      <a:pt x="1565" y="3890"/>
                    </a:lnTo>
                    <a:lnTo>
                      <a:pt x="1470" y="3865"/>
                    </a:lnTo>
                    <a:lnTo>
                      <a:pt x="1381" y="3839"/>
                    </a:lnTo>
                    <a:lnTo>
                      <a:pt x="1286" y="3808"/>
                    </a:lnTo>
                    <a:lnTo>
                      <a:pt x="1196" y="3776"/>
                    </a:lnTo>
                    <a:lnTo>
                      <a:pt x="1114" y="3738"/>
                    </a:lnTo>
                    <a:lnTo>
                      <a:pt x="1024" y="3693"/>
                    </a:lnTo>
                    <a:lnTo>
                      <a:pt x="948" y="3642"/>
                    </a:lnTo>
                    <a:lnTo>
                      <a:pt x="866" y="3590"/>
                    </a:lnTo>
                    <a:lnTo>
                      <a:pt x="789" y="3540"/>
                    </a:lnTo>
                    <a:lnTo>
                      <a:pt x="713" y="3482"/>
                    </a:lnTo>
                    <a:lnTo>
                      <a:pt x="643" y="3419"/>
                    </a:lnTo>
                    <a:lnTo>
                      <a:pt x="573" y="3355"/>
                    </a:lnTo>
                    <a:lnTo>
                      <a:pt x="509" y="3285"/>
                    </a:lnTo>
                    <a:lnTo>
                      <a:pt x="446" y="3215"/>
                    </a:lnTo>
                    <a:lnTo>
                      <a:pt x="388" y="3139"/>
                    </a:lnTo>
                    <a:lnTo>
                      <a:pt x="338" y="3062"/>
                    </a:lnTo>
                    <a:lnTo>
                      <a:pt x="286" y="2986"/>
                    </a:lnTo>
                    <a:lnTo>
                      <a:pt x="235" y="2903"/>
                    </a:lnTo>
                    <a:lnTo>
                      <a:pt x="191" y="2814"/>
                    </a:lnTo>
                    <a:lnTo>
                      <a:pt x="153" y="2731"/>
                    </a:lnTo>
                    <a:lnTo>
                      <a:pt x="121" y="2642"/>
                    </a:lnTo>
                    <a:lnTo>
                      <a:pt x="89" y="2548"/>
                    </a:lnTo>
                    <a:lnTo>
                      <a:pt x="63" y="2458"/>
                    </a:lnTo>
                    <a:lnTo>
                      <a:pt x="38" y="2362"/>
                    </a:lnTo>
                    <a:lnTo>
                      <a:pt x="19" y="2261"/>
                    </a:lnTo>
                    <a:lnTo>
                      <a:pt x="13" y="2165"/>
                    </a:lnTo>
                    <a:lnTo>
                      <a:pt x="0" y="2064"/>
                    </a:lnTo>
                    <a:lnTo>
                      <a:pt x="0" y="1961"/>
                    </a:lnTo>
                    <a:lnTo>
                      <a:pt x="0" y="1961"/>
                    </a:lnTo>
                    <a:lnTo>
                      <a:pt x="0" y="1866"/>
                    </a:lnTo>
                    <a:lnTo>
                      <a:pt x="13" y="1764"/>
                    </a:lnTo>
                    <a:lnTo>
                      <a:pt x="19" y="1662"/>
                    </a:lnTo>
                    <a:lnTo>
                      <a:pt x="38" y="1567"/>
                    </a:lnTo>
                    <a:lnTo>
                      <a:pt x="63" y="1471"/>
                    </a:lnTo>
                    <a:lnTo>
                      <a:pt x="89" y="1382"/>
                    </a:lnTo>
                    <a:lnTo>
                      <a:pt x="121" y="1286"/>
                    </a:lnTo>
                    <a:lnTo>
                      <a:pt x="153" y="1197"/>
                    </a:lnTo>
                    <a:lnTo>
                      <a:pt x="191" y="1114"/>
                    </a:lnTo>
                    <a:lnTo>
                      <a:pt x="235" y="1025"/>
                    </a:lnTo>
                    <a:lnTo>
                      <a:pt x="286" y="943"/>
                    </a:lnTo>
                    <a:lnTo>
                      <a:pt x="338" y="866"/>
                    </a:lnTo>
                    <a:lnTo>
                      <a:pt x="388" y="790"/>
                    </a:lnTo>
                    <a:lnTo>
                      <a:pt x="446" y="713"/>
                    </a:lnTo>
                    <a:lnTo>
                      <a:pt x="509" y="643"/>
                    </a:lnTo>
                    <a:lnTo>
                      <a:pt x="573" y="573"/>
                    </a:lnTo>
                    <a:lnTo>
                      <a:pt x="643" y="509"/>
                    </a:lnTo>
                    <a:lnTo>
                      <a:pt x="713" y="446"/>
                    </a:lnTo>
                    <a:lnTo>
                      <a:pt x="789" y="388"/>
                    </a:lnTo>
                    <a:lnTo>
                      <a:pt x="866" y="338"/>
                    </a:lnTo>
                    <a:lnTo>
                      <a:pt x="948" y="286"/>
                    </a:lnTo>
                    <a:lnTo>
                      <a:pt x="1024" y="236"/>
                    </a:lnTo>
                    <a:lnTo>
                      <a:pt x="1114" y="191"/>
                    </a:lnTo>
                    <a:lnTo>
                      <a:pt x="1196" y="153"/>
                    </a:lnTo>
                    <a:lnTo>
                      <a:pt x="1286" y="121"/>
                    </a:lnTo>
                    <a:lnTo>
                      <a:pt x="1381" y="89"/>
                    </a:lnTo>
                    <a:lnTo>
                      <a:pt x="1470" y="64"/>
                    </a:lnTo>
                    <a:lnTo>
                      <a:pt x="1565" y="38"/>
                    </a:lnTo>
                    <a:lnTo>
                      <a:pt x="1667" y="19"/>
                    </a:lnTo>
                    <a:lnTo>
                      <a:pt x="1763" y="7"/>
                    </a:lnTo>
                    <a:lnTo>
                      <a:pt x="1865" y="0"/>
                    </a:lnTo>
                    <a:lnTo>
                      <a:pt x="1966" y="0"/>
                    </a:lnTo>
                    <a:lnTo>
                      <a:pt x="1966" y="0"/>
                    </a:lnTo>
                    <a:lnTo>
                      <a:pt x="2062" y="0"/>
                    </a:lnTo>
                    <a:lnTo>
                      <a:pt x="2163" y="7"/>
                    </a:lnTo>
                    <a:lnTo>
                      <a:pt x="2265" y="19"/>
                    </a:lnTo>
                    <a:lnTo>
                      <a:pt x="2361" y="38"/>
                    </a:lnTo>
                    <a:lnTo>
                      <a:pt x="2456" y="64"/>
                    </a:lnTo>
                    <a:lnTo>
                      <a:pt x="2546" y="89"/>
                    </a:lnTo>
                    <a:lnTo>
                      <a:pt x="2641" y="121"/>
                    </a:lnTo>
                    <a:lnTo>
                      <a:pt x="2730" y="153"/>
                    </a:lnTo>
                    <a:lnTo>
                      <a:pt x="2813" y="191"/>
                    </a:lnTo>
                    <a:lnTo>
                      <a:pt x="2902" y="236"/>
                    </a:lnTo>
                    <a:lnTo>
                      <a:pt x="2984" y="286"/>
                    </a:lnTo>
                    <a:lnTo>
                      <a:pt x="3061" y="338"/>
                    </a:lnTo>
                    <a:lnTo>
                      <a:pt x="3137" y="388"/>
                    </a:lnTo>
                    <a:lnTo>
                      <a:pt x="3214" y="446"/>
                    </a:lnTo>
                    <a:lnTo>
                      <a:pt x="3284" y="509"/>
                    </a:lnTo>
                    <a:lnTo>
                      <a:pt x="3354" y="573"/>
                    </a:lnTo>
                    <a:lnTo>
                      <a:pt x="3417" y="643"/>
                    </a:lnTo>
                    <a:lnTo>
                      <a:pt x="3481" y="713"/>
                    </a:lnTo>
                    <a:lnTo>
                      <a:pt x="3538" y="790"/>
                    </a:lnTo>
                    <a:lnTo>
                      <a:pt x="3589" y="866"/>
                    </a:lnTo>
                    <a:lnTo>
                      <a:pt x="3640" y="943"/>
                    </a:lnTo>
                    <a:lnTo>
                      <a:pt x="3691" y="1025"/>
                    </a:lnTo>
                    <a:lnTo>
                      <a:pt x="3735" y="1114"/>
                    </a:lnTo>
                    <a:lnTo>
                      <a:pt x="3774" y="1197"/>
                    </a:lnTo>
                    <a:lnTo>
                      <a:pt x="3805" y="1286"/>
                    </a:lnTo>
                    <a:lnTo>
                      <a:pt x="3837" y="1382"/>
                    </a:lnTo>
                    <a:lnTo>
                      <a:pt x="3863" y="1471"/>
                    </a:lnTo>
                    <a:lnTo>
                      <a:pt x="3888" y="1567"/>
                    </a:lnTo>
                    <a:lnTo>
                      <a:pt x="3907" y="1662"/>
                    </a:lnTo>
                    <a:lnTo>
                      <a:pt x="3920" y="1764"/>
                    </a:lnTo>
                    <a:lnTo>
                      <a:pt x="3927" y="1866"/>
                    </a:lnTo>
                    <a:lnTo>
                      <a:pt x="3927" y="1961"/>
                    </a:lnTo>
                  </a:path>
                </a:pathLst>
              </a:custGeom>
              <a:solidFill>
                <a:schemeClr val="bg1"/>
              </a:solidFill>
              <a:ln>
                <a:noFill/>
              </a:ln>
              <a:effectLst/>
            </p:spPr>
            <p:txBody>
              <a:bodyPr wrap="none" anchor="ctr"/>
              <a:lstStyle/>
              <a:p>
                <a:endParaRPr lang="en-US" sz="1500">
                  <a:solidFill>
                    <a:srgbClr val="5F5F5F"/>
                  </a:solidFill>
                </a:endParaRPr>
              </a:p>
            </p:txBody>
          </p:sp>
        </p:grpSp>
        <p:grpSp>
          <p:nvGrpSpPr>
            <p:cNvPr id="85" name="Group 84"/>
            <p:cNvGrpSpPr/>
            <p:nvPr/>
          </p:nvGrpSpPr>
          <p:grpSpPr>
            <a:xfrm>
              <a:off x="3795325" y="2356738"/>
              <a:ext cx="835484" cy="650525"/>
              <a:chOff x="3770725" y="2385438"/>
              <a:chExt cx="835484" cy="650525"/>
            </a:xfrm>
          </p:grpSpPr>
          <p:sp>
            <p:nvSpPr>
              <p:cNvPr id="81" name="Freeform 4"/>
              <p:cNvSpPr>
                <a:spLocks noChangeAspect="1" noChangeArrowheads="1"/>
              </p:cNvSpPr>
              <p:nvPr/>
            </p:nvSpPr>
            <p:spPr bwMode="auto">
              <a:xfrm>
                <a:off x="3770725" y="2385438"/>
                <a:ext cx="835484" cy="467871"/>
              </a:xfrm>
              <a:custGeom>
                <a:avLst/>
                <a:gdLst>
                  <a:gd name="T0" fmla="*/ 1216 w 2977"/>
                  <a:gd name="T1" fmla="*/ 139 h 1668"/>
                  <a:gd name="T2" fmla="*/ 1598 w 2977"/>
                  <a:gd name="T3" fmla="*/ 336 h 1668"/>
                  <a:gd name="T4" fmla="*/ 1633 w 2977"/>
                  <a:gd name="T5" fmla="*/ 394 h 1668"/>
                  <a:gd name="T6" fmla="*/ 1702 w 2977"/>
                  <a:gd name="T7" fmla="*/ 417 h 1668"/>
                  <a:gd name="T8" fmla="*/ 1749 w 2977"/>
                  <a:gd name="T9" fmla="*/ 394 h 1668"/>
                  <a:gd name="T10" fmla="*/ 1841 w 2977"/>
                  <a:gd name="T11" fmla="*/ 371 h 1668"/>
                  <a:gd name="T12" fmla="*/ 2258 w 2977"/>
                  <a:gd name="T13" fmla="*/ 649 h 1668"/>
                  <a:gd name="T14" fmla="*/ 2281 w 2977"/>
                  <a:gd name="T15" fmla="*/ 706 h 1668"/>
                  <a:gd name="T16" fmla="*/ 2351 w 2977"/>
                  <a:gd name="T17" fmla="*/ 753 h 1668"/>
                  <a:gd name="T18" fmla="*/ 2409 w 2977"/>
                  <a:gd name="T19" fmla="*/ 741 h 1668"/>
                  <a:gd name="T20" fmla="*/ 2466 w 2977"/>
                  <a:gd name="T21" fmla="*/ 741 h 1668"/>
                  <a:gd name="T22" fmla="*/ 2837 w 2977"/>
                  <a:gd name="T23" fmla="*/ 1100 h 1668"/>
                  <a:gd name="T24" fmla="*/ 2443 w 2977"/>
                  <a:gd name="T25" fmla="*/ 1528 h 1668"/>
                  <a:gd name="T26" fmla="*/ 625 w 2977"/>
                  <a:gd name="T27" fmla="*/ 1528 h 1668"/>
                  <a:gd name="T28" fmla="*/ 151 w 2977"/>
                  <a:gd name="T29" fmla="*/ 1077 h 1668"/>
                  <a:gd name="T30" fmla="*/ 614 w 2977"/>
                  <a:gd name="T31" fmla="*/ 602 h 1668"/>
                  <a:gd name="T32" fmla="*/ 625 w 2977"/>
                  <a:gd name="T33" fmla="*/ 602 h 1668"/>
                  <a:gd name="T34" fmla="*/ 695 w 2977"/>
                  <a:gd name="T35" fmla="*/ 602 h 1668"/>
                  <a:gd name="T36" fmla="*/ 753 w 2977"/>
                  <a:gd name="T37" fmla="*/ 556 h 1668"/>
                  <a:gd name="T38" fmla="*/ 764 w 2977"/>
                  <a:gd name="T39" fmla="*/ 498 h 1668"/>
                  <a:gd name="T40" fmla="*/ 1216 w 2977"/>
                  <a:gd name="T41" fmla="*/ 139 h 1668"/>
                  <a:gd name="T42" fmla="*/ 1216 w 2977"/>
                  <a:gd name="T43" fmla="*/ 0 h 1668"/>
                  <a:gd name="T44" fmla="*/ 625 w 2977"/>
                  <a:gd name="T45" fmla="*/ 463 h 1668"/>
                  <a:gd name="T46" fmla="*/ 614 w 2977"/>
                  <a:gd name="T47" fmla="*/ 463 h 1668"/>
                  <a:gd name="T48" fmla="*/ 12 w 2977"/>
                  <a:gd name="T49" fmla="*/ 1054 h 1668"/>
                  <a:gd name="T50" fmla="*/ 625 w 2977"/>
                  <a:gd name="T51" fmla="*/ 1667 h 1668"/>
                  <a:gd name="T52" fmla="*/ 2431 w 2977"/>
                  <a:gd name="T53" fmla="*/ 1667 h 1668"/>
                  <a:gd name="T54" fmla="*/ 2976 w 2977"/>
                  <a:gd name="T55" fmla="*/ 1123 h 1668"/>
                  <a:gd name="T56" fmla="*/ 2443 w 2977"/>
                  <a:gd name="T57" fmla="*/ 602 h 1668"/>
                  <a:gd name="T58" fmla="*/ 2397 w 2977"/>
                  <a:gd name="T59" fmla="*/ 602 h 1668"/>
                  <a:gd name="T60" fmla="*/ 1888 w 2977"/>
                  <a:gd name="T61" fmla="*/ 232 h 1668"/>
                  <a:gd name="T62" fmla="*/ 1714 w 2977"/>
                  <a:gd name="T63" fmla="*/ 267 h 1668"/>
                  <a:gd name="T64" fmla="*/ 1216 w 2977"/>
                  <a:gd name="T65" fmla="*/ 0 h 1668"/>
                  <a:gd name="T66" fmla="*/ 1216 w 2977"/>
                  <a:gd name="T67" fmla="*/ 13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7" h="1668">
                    <a:moveTo>
                      <a:pt x="1216" y="139"/>
                    </a:moveTo>
                    <a:cubicBezTo>
                      <a:pt x="1366" y="139"/>
                      <a:pt x="1505" y="209"/>
                      <a:pt x="1598" y="336"/>
                    </a:cubicBezTo>
                    <a:cubicBezTo>
                      <a:pt x="1633" y="394"/>
                      <a:pt x="1633" y="394"/>
                      <a:pt x="1633" y="394"/>
                    </a:cubicBezTo>
                    <a:cubicBezTo>
                      <a:pt x="1644" y="417"/>
                      <a:pt x="1679" y="417"/>
                      <a:pt x="1702" y="417"/>
                    </a:cubicBezTo>
                    <a:cubicBezTo>
                      <a:pt x="1749" y="394"/>
                      <a:pt x="1749" y="394"/>
                      <a:pt x="1749" y="394"/>
                    </a:cubicBezTo>
                    <a:cubicBezTo>
                      <a:pt x="1783" y="382"/>
                      <a:pt x="1806" y="382"/>
                      <a:pt x="1841" y="371"/>
                    </a:cubicBezTo>
                    <a:cubicBezTo>
                      <a:pt x="2027" y="348"/>
                      <a:pt x="2212" y="463"/>
                      <a:pt x="2258" y="649"/>
                    </a:cubicBezTo>
                    <a:cubicBezTo>
                      <a:pt x="2281" y="706"/>
                      <a:pt x="2281" y="706"/>
                      <a:pt x="2281" y="706"/>
                    </a:cubicBezTo>
                    <a:cubicBezTo>
                      <a:pt x="2293" y="730"/>
                      <a:pt x="2316" y="753"/>
                      <a:pt x="2351" y="753"/>
                    </a:cubicBezTo>
                    <a:cubicBezTo>
                      <a:pt x="2409" y="741"/>
                      <a:pt x="2409" y="741"/>
                      <a:pt x="2409" y="741"/>
                    </a:cubicBezTo>
                    <a:cubicBezTo>
                      <a:pt x="2431" y="741"/>
                      <a:pt x="2455" y="741"/>
                      <a:pt x="2466" y="741"/>
                    </a:cubicBezTo>
                    <a:cubicBezTo>
                      <a:pt x="2663" y="765"/>
                      <a:pt x="2825" y="915"/>
                      <a:pt x="2837" y="1100"/>
                    </a:cubicBezTo>
                    <a:cubicBezTo>
                      <a:pt x="2848" y="1332"/>
                      <a:pt x="2675" y="1528"/>
                      <a:pt x="2443" y="1528"/>
                    </a:cubicBezTo>
                    <a:cubicBezTo>
                      <a:pt x="625" y="1528"/>
                      <a:pt x="625" y="1528"/>
                      <a:pt x="625" y="1528"/>
                    </a:cubicBezTo>
                    <a:cubicBezTo>
                      <a:pt x="371" y="1528"/>
                      <a:pt x="162" y="1332"/>
                      <a:pt x="151" y="1077"/>
                    </a:cubicBezTo>
                    <a:cubicBezTo>
                      <a:pt x="139" y="822"/>
                      <a:pt x="359" y="602"/>
                      <a:pt x="614" y="602"/>
                    </a:cubicBezTo>
                    <a:lnTo>
                      <a:pt x="625" y="602"/>
                    </a:lnTo>
                    <a:cubicBezTo>
                      <a:pt x="695" y="602"/>
                      <a:pt x="695" y="602"/>
                      <a:pt x="695" y="602"/>
                    </a:cubicBezTo>
                    <a:cubicBezTo>
                      <a:pt x="718" y="602"/>
                      <a:pt x="741" y="591"/>
                      <a:pt x="753" y="556"/>
                    </a:cubicBezTo>
                    <a:cubicBezTo>
                      <a:pt x="764" y="498"/>
                      <a:pt x="764" y="498"/>
                      <a:pt x="764" y="498"/>
                    </a:cubicBezTo>
                    <a:cubicBezTo>
                      <a:pt x="811" y="290"/>
                      <a:pt x="996" y="139"/>
                      <a:pt x="1216" y="139"/>
                    </a:cubicBezTo>
                    <a:lnTo>
                      <a:pt x="1216" y="0"/>
                    </a:lnTo>
                    <a:cubicBezTo>
                      <a:pt x="927" y="0"/>
                      <a:pt x="695" y="197"/>
                      <a:pt x="625" y="463"/>
                    </a:cubicBezTo>
                    <a:lnTo>
                      <a:pt x="614" y="463"/>
                    </a:lnTo>
                    <a:cubicBezTo>
                      <a:pt x="290" y="463"/>
                      <a:pt x="23" y="730"/>
                      <a:pt x="12" y="1054"/>
                    </a:cubicBezTo>
                    <a:cubicBezTo>
                      <a:pt x="0" y="1390"/>
                      <a:pt x="290" y="1667"/>
                      <a:pt x="625" y="1667"/>
                    </a:cubicBezTo>
                    <a:cubicBezTo>
                      <a:pt x="2431" y="1667"/>
                      <a:pt x="2431" y="1667"/>
                      <a:pt x="2431" y="1667"/>
                    </a:cubicBezTo>
                    <a:cubicBezTo>
                      <a:pt x="2733" y="1667"/>
                      <a:pt x="2976" y="1424"/>
                      <a:pt x="2976" y="1123"/>
                    </a:cubicBezTo>
                    <a:cubicBezTo>
                      <a:pt x="2976" y="834"/>
                      <a:pt x="2733" y="602"/>
                      <a:pt x="2443" y="602"/>
                    </a:cubicBezTo>
                    <a:cubicBezTo>
                      <a:pt x="2431" y="602"/>
                      <a:pt x="2409" y="602"/>
                      <a:pt x="2397" y="602"/>
                    </a:cubicBezTo>
                    <a:cubicBezTo>
                      <a:pt x="2327" y="394"/>
                      <a:pt x="2131" y="232"/>
                      <a:pt x="1888" y="232"/>
                    </a:cubicBezTo>
                    <a:cubicBezTo>
                      <a:pt x="1829" y="232"/>
                      <a:pt x="1772" y="243"/>
                      <a:pt x="1714" y="267"/>
                    </a:cubicBezTo>
                    <a:cubicBezTo>
                      <a:pt x="1598" y="104"/>
                      <a:pt x="1425" y="0"/>
                      <a:pt x="1216" y="0"/>
                    </a:cubicBezTo>
                    <a:lnTo>
                      <a:pt x="1216" y="139"/>
                    </a:lnTo>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3" name="Rectangle 82"/>
              <p:cNvSpPr/>
              <p:nvPr/>
            </p:nvSpPr>
            <p:spPr bwMode="gray">
              <a:xfrm>
                <a:off x="3993372" y="2777160"/>
                <a:ext cx="327739" cy="103277"/>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sp>
            <p:nvSpPr>
              <p:cNvPr id="84" name="Freeform 83"/>
              <p:cNvSpPr>
                <a:spLocks noChangeAspect="1" noChangeArrowheads="1"/>
              </p:cNvSpPr>
              <p:nvPr/>
            </p:nvSpPr>
            <p:spPr bwMode="auto">
              <a:xfrm>
                <a:off x="3902837" y="2559491"/>
                <a:ext cx="476472" cy="476472"/>
              </a:xfrm>
              <a:custGeom>
                <a:avLst/>
                <a:gdLst>
                  <a:gd name="T0" fmla="*/ 996 w 2964"/>
                  <a:gd name="T1" fmla="*/ 1065 h 2963"/>
                  <a:gd name="T2" fmla="*/ 1574 w 2964"/>
                  <a:gd name="T3" fmla="*/ 532 h 2963"/>
                  <a:gd name="T4" fmla="*/ 324 w 2964"/>
                  <a:gd name="T5" fmla="*/ 822 h 2963"/>
                  <a:gd name="T6" fmla="*/ 0 w 2964"/>
                  <a:gd name="T7" fmla="*/ 1840 h 2963"/>
                  <a:gd name="T8" fmla="*/ 174 w 2964"/>
                  <a:gd name="T9" fmla="*/ 1597 h 2963"/>
                  <a:gd name="T10" fmla="*/ 174 w 2964"/>
                  <a:gd name="T11" fmla="*/ 1447 h 2963"/>
                  <a:gd name="T12" fmla="*/ 370 w 2964"/>
                  <a:gd name="T13" fmla="*/ 1597 h 2963"/>
                  <a:gd name="T14" fmla="*/ 370 w 2964"/>
                  <a:gd name="T15" fmla="*/ 1447 h 2963"/>
                  <a:gd name="T16" fmla="*/ 579 w 2964"/>
                  <a:gd name="T17" fmla="*/ 1597 h 2963"/>
                  <a:gd name="T18" fmla="*/ 579 w 2964"/>
                  <a:gd name="T19" fmla="*/ 1447 h 2963"/>
                  <a:gd name="T20" fmla="*/ 776 w 2964"/>
                  <a:gd name="T21" fmla="*/ 1597 h 2963"/>
                  <a:gd name="T22" fmla="*/ 776 w 2964"/>
                  <a:gd name="T23" fmla="*/ 1447 h 2963"/>
                  <a:gd name="T24" fmla="*/ 984 w 2964"/>
                  <a:gd name="T25" fmla="*/ 1597 h 2963"/>
                  <a:gd name="T26" fmla="*/ 984 w 2964"/>
                  <a:gd name="T27" fmla="*/ 1447 h 2963"/>
                  <a:gd name="T28" fmla="*/ 2523 w 2964"/>
                  <a:gd name="T29" fmla="*/ 127 h 2963"/>
                  <a:gd name="T30" fmla="*/ 1667 w 2964"/>
                  <a:gd name="T31" fmla="*/ 185 h 2963"/>
                  <a:gd name="T32" fmla="*/ 2835 w 2964"/>
                  <a:gd name="T33" fmla="*/ 266 h 2963"/>
                  <a:gd name="T34" fmla="*/ 2963 w 2964"/>
                  <a:gd name="T35" fmla="*/ 139 h 2963"/>
                  <a:gd name="T36" fmla="*/ 2477 w 2964"/>
                  <a:gd name="T37" fmla="*/ 127 h 2963"/>
                  <a:gd name="T38" fmla="*/ 347 w 2964"/>
                  <a:gd name="T39" fmla="*/ 659 h 2963"/>
                  <a:gd name="T40" fmla="*/ 2801 w 2964"/>
                  <a:gd name="T41" fmla="*/ 2592 h 2963"/>
                  <a:gd name="T42" fmla="*/ 2361 w 2964"/>
                  <a:gd name="T43" fmla="*/ 2222 h 2963"/>
                  <a:gd name="T44" fmla="*/ 1088 w 2964"/>
                  <a:gd name="T45" fmla="*/ 2453 h 2963"/>
                  <a:gd name="T46" fmla="*/ 1413 w 2964"/>
                  <a:gd name="T47" fmla="*/ 2870 h 2963"/>
                  <a:gd name="T48" fmla="*/ 1621 w 2964"/>
                  <a:gd name="T49" fmla="*/ 2870 h 2963"/>
                  <a:gd name="T50" fmla="*/ 2049 w 2964"/>
                  <a:gd name="T51" fmla="*/ 2870 h 2963"/>
                  <a:gd name="T52" fmla="*/ 2257 w 2964"/>
                  <a:gd name="T53" fmla="*/ 2870 h 2963"/>
                  <a:gd name="T54" fmla="*/ 2569 w 2964"/>
                  <a:gd name="T55" fmla="*/ 2847 h 2963"/>
                  <a:gd name="T56" fmla="*/ 2916 w 2964"/>
                  <a:gd name="T57" fmla="*/ 2905 h 2963"/>
                  <a:gd name="T58" fmla="*/ 1308 w 2964"/>
                  <a:gd name="T59" fmla="*/ 2291 h 2963"/>
                  <a:gd name="T60" fmla="*/ 1285 w 2964"/>
                  <a:gd name="T61" fmla="*/ 2870 h 2963"/>
                  <a:gd name="T62" fmla="*/ 1447 w 2964"/>
                  <a:gd name="T63" fmla="*/ 2731 h 2963"/>
                  <a:gd name="T64" fmla="*/ 1493 w 2964"/>
                  <a:gd name="T65" fmla="*/ 2870 h 2963"/>
                  <a:gd name="T66" fmla="*/ 1621 w 2964"/>
                  <a:gd name="T67" fmla="*/ 2731 h 2963"/>
                  <a:gd name="T68" fmla="*/ 1794 w 2964"/>
                  <a:gd name="T69" fmla="*/ 2731 h 2963"/>
                  <a:gd name="T70" fmla="*/ 1910 w 2964"/>
                  <a:gd name="T71" fmla="*/ 2870 h 2963"/>
                  <a:gd name="T72" fmla="*/ 1980 w 2964"/>
                  <a:gd name="T73" fmla="*/ 2731 h 2963"/>
                  <a:gd name="T74" fmla="*/ 2188 w 2964"/>
                  <a:gd name="T75" fmla="*/ 2291 h 2963"/>
                  <a:gd name="T76" fmla="*/ 2119 w 2964"/>
                  <a:gd name="T77" fmla="*/ 2870 h 2963"/>
                  <a:gd name="T78" fmla="*/ 2534 w 2964"/>
                  <a:gd name="T79" fmla="*/ 2580 h 2963"/>
                  <a:gd name="T80" fmla="*/ 2731 w 2964"/>
                  <a:gd name="T81" fmla="*/ 2569 h 2963"/>
                  <a:gd name="T82" fmla="*/ 2731 w 2964"/>
                  <a:gd name="T83" fmla="*/ 2823 h 2963"/>
                  <a:gd name="T84" fmla="*/ 2523 w 2964"/>
                  <a:gd name="T85" fmla="*/ 857 h 2963"/>
                  <a:gd name="T86" fmla="*/ 2743 w 2964"/>
                  <a:gd name="T87" fmla="*/ 833 h 2963"/>
                  <a:gd name="T88" fmla="*/ 2223 w 2964"/>
                  <a:gd name="T89" fmla="*/ 127 h 2963"/>
                  <a:gd name="T90" fmla="*/ 2824 w 2964"/>
                  <a:gd name="T91" fmla="*/ 532 h 2963"/>
                  <a:gd name="T92" fmla="*/ 2534 w 2964"/>
                  <a:gd name="T93" fmla="*/ 532 h 2963"/>
                  <a:gd name="T94" fmla="*/ 2095 w 2964"/>
                  <a:gd name="T95" fmla="*/ 532 h 2963"/>
                  <a:gd name="T96" fmla="*/ 1806 w 2964"/>
                  <a:gd name="T97" fmla="*/ 532 h 2963"/>
                  <a:gd name="T98" fmla="*/ 1725 w 2964"/>
                  <a:gd name="T99" fmla="*/ 625 h 2963"/>
                  <a:gd name="T100" fmla="*/ 2430 w 2964"/>
                  <a:gd name="T101" fmla="*/ 1482 h 2963"/>
                  <a:gd name="T102" fmla="*/ 2963 w 2964"/>
                  <a:gd name="T103" fmla="*/ 1134 h 2963"/>
                  <a:gd name="T104" fmla="*/ 2963 w 2964"/>
                  <a:gd name="T105" fmla="*/ 532 h 2963"/>
                  <a:gd name="T106" fmla="*/ 2245 w 2964"/>
                  <a:gd name="T107" fmla="*/ 555 h 2963"/>
                  <a:gd name="T108" fmla="*/ 1956 w 2964"/>
                  <a:gd name="T109" fmla="*/ 544 h 2963"/>
                  <a:gd name="T110" fmla="*/ 2396 w 2964"/>
                  <a:gd name="T111" fmla="*/ 937 h 2963"/>
                  <a:gd name="T112" fmla="*/ 2026 w 2964"/>
                  <a:gd name="T113" fmla="*/ 671 h 2963"/>
                  <a:gd name="T114" fmla="*/ 2384 w 2964"/>
                  <a:gd name="T115" fmla="*/ 636 h 2963"/>
                  <a:gd name="T116" fmla="*/ 2384 w 2964"/>
                  <a:gd name="T117" fmla="*/ 544 h 2963"/>
                  <a:gd name="T118" fmla="*/ 2477 w 2964"/>
                  <a:gd name="T119" fmla="*/ 1076 h 2963"/>
                  <a:gd name="T120" fmla="*/ 2743 w 2964"/>
                  <a:gd name="T121" fmla="*/ 671 h 2963"/>
                  <a:gd name="T122" fmla="*/ 2673 w 2964"/>
                  <a:gd name="T123" fmla="*/ 555 h 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4" h="2963">
                    <a:moveTo>
                      <a:pt x="1297" y="1840"/>
                    </a:moveTo>
                    <a:cubicBezTo>
                      <a:pt x="1239" y="1840"/>
                      <a:pt x="1239" y="1840"/>
                      <a:pt x="1239" y="1840"/>
                    </a:cubicBezTo>
                    <a:cubicBezTo>
                      <a:pt x="1239" y="1065"/>
                      <a:pt x="1239" y="1065"/>
                      <a:pt x="1239" y="1065"/>
                    </a:cubicBezTo>
                    <a:cubicBezTo>
                      <a:pt x="996" y="1227"/>
                      <a:pt x="996" y="1227"/>
                      <a:pt x="996" y="1227"/>
                    </a:cubicBezTo>
                    <a:cubicBezTo>
                      <a:pt x="996" y="1065"/>
                      <a:pt x="996" y="1065"/>
                      <a:pt x="996" y="1065"/>
                    </a:cubicBezTo>
                    <a:cubicBezTo>
                      <a:pt x="752" y="1227"/>
                      <a:pt x="752" y="1227"/>
                      <a:pt x="752" y="1227"/>
                    </a:cubicBezTo>
                    <a:cubicBezTo>
                      <a:pt x="752" y="1065"/>
                      <a:pt x="752" y="1065"/>
                      <a:pt x="752" y="1065"/>
                    </a:cubicBezTo>
                    <a:cubicBezTo>
                      <a:pt x="579" y="1181"/>
                      <a:pt x="579" y="1181"/>
                      <a:pt x="579" y="1181"/>
                    </a:cubicBezTo>
                    <a:cubicBezTo>
                      <a:pt x="706" y="798"/>
                      <a:pt x="1065" y="532"/>
                      <a:pt x="1482" y="532"/>
                    </a:cubicBezTo>
                    <a:cubicBezTo>
                      <a:pt x="1517" y="532"/>
                      <a:pt x="1540" y="532"/>
                      <a:pt x="1574" y="532"/>
                    </a:cubicBezTo>
                    <a:cubicBezTo>
                      <a:pt x="1574" y="440"/>
                      <a:pt x="1574" y="440"/>
                      <a:pt x="1574" y="440"/>
                    </a:cubicBezTo>
                    <a:cubicBezTo>
                      <a:pt x="1540" y="440"/>
                      <a:pt x="1517" y="440"/>
                      <a:pt x="1482" y="440"/>
                    </a:cubicBezTo>
                    <a:cubicBezTo>
                      <a:pt x="996" y="440"/>
                      <a:pt x="579" y="775"/>
                      <a:pt x="475" y="1227"/>
                    </a:cubicBezTo>
                    <a:cubicBezTo>
                      <a:pt x="347" y="1227"/>
                      <a:pt x="347" y="1227"/>
                      <a:pt x="347" y="1227"/>
                    </a:cubicBezTo>
                    <a:cubicBezTo>
                      <a:pt x="324" y="822"/>
                      <a:pt x="324" y="822"/>
                      <a:pt x="324" y="822"/>
                    </a:cubicBezTo>
                    <a:cubicBezTo>
                      <a:pt x="209" y="822"/>
                      <a:pt x="209" y="822"/>
                      <a:pt x="209" y="822"/>
                    </a:cubicBezTo>
                    <a:cubicBezTo>
                      <a:pt x="185" y="1227"/>
                      <a:pt x="185" y="1227"/>
                      <a:pt x="185" y="1227"/>
                    </a:cubicBezTo>
                    <a:cubicBezTo>
                      <a:pt x="58" y="1227"/>
                      <a:pt x="58" y="1227"/>
                      <a:pt x="58" y="1227"/>
                    </a:cubicBezTo>
                    <a:cubicBezTo>
                      <a:pt x="58" y="1840"/>
                      <a:pt x="58" y="1840"/>
                      <a:pt x="58" y="1840"/>
                    </a:cubicBezTo>
                    <a:cubicBezTo>
                      <a:pt x="0" y="1840"/>
                      <a:pt x="0" y="1840"/>
                      <a:pt x="0" y="1840"/>
                    </a:cubicBezTo>
                    <a:cubicBezTo>
                      <a:pt x="0" y="1898"/>
                      <a:pt x="0" y="1898"/>
                      <a:pt x="0" y="1898"/>
                    </a:cubicBezTo>
                    <a:cubicBezTo>
                      <a:pt x="1297" y="1898"/>
                      <a:pt x="1297" y="1898"/>
                      <a:pt x="1297" y="1898"/>
                    </a:cubicBezTo>
                    <a:lnTo>
                      <a:pt x="1297" y="1840"/>
                    </a:lnTo>
                    <a:close/>
                    <a:moveTo>
                      <a:pt x="313" y="1597"/>
                    </a:moveTo>
                    <a:cubicBezTo>
                      <a:pt x="174" y="1597"/>
                      <a:pt x="174" y="1597"/>
                      <a:pt x="174" y="1597"/>
                    </a:cubicBezTo>
                    <a:cubicBezTo>
                      <a:pt x="174" y="1516"/>
                      <a:pt x="174" y="1516"/>
                      <a:pt x="174" y="1516"/>
                    </a:cubicBezTo>
                    <a:cubicBezTo>
                      <a:pt x="313" y="1516"/>
                      <a:pt x="313" y="1516"/>
                      <a:pt x="313" y="1516"/>
                    </a:cubicBezTo>
                    <a:lnTo>
                      <a:pt x="313" y="1597"/>
                    </a:lnTo>
                    <a:close/>
                    <a:moveTo>
                      <a:pt x="313" y="1447"/>
                    </a:moveTo>
                    <a:cubicBezTo>
                      <a:pt x="174" y="1447"/>
                      <a:pt x="174" y="1447"/>
                      <a:pt x="174" y="1447"/>
                    </a:cubicBezTo>
                    <a:cubicBezTo>
                      <a:pt x="174" y="1366"/>
                      <a:pt x="174" y="1366"/>
                      <a:pt x="174" y="1366"/>
                    </a:cubicBezTo>
                    <a:cubicBezTo>
                      <a:pt x="313" y="1366"/>
                      <a:pt x="313" y="1366"/>
                      <a:pt x="313" y="1366"/>
                    </a:cubicBezTo>
                    <a:lnTo>
                      <a:pt x="313" y="1447"/>
                    </a:lnTo>
                    <a:close/>
                    <a:moveTo>
                      <a:pt x="521" y="1597"/>
                    </a:moveTo>
                    <a:cubicBezTo>
                      <a:pt x="370" y="1597"/>
                      <a:pt x="370" y="1597"/>
                      <a:pt x="370" y="1597"/>
                    </a:cubicBezTo>
                    <a:cubicBezTo>
                      <a:pt x="370" y="1516"/>
                      <a:pt x="370" y="1516"/>
                      <a:pt x="370" y="1516"/>
                    </a:cubicBezTo>
                    <a:cubicBezTo>
                      <a:pt x="521" y="1516"/>
                      <a:pt x="521" y="1516"/>
                      <a:pt x="521" y="1516"/>
                    </a:cubicBezTo>
                    <a:lnTo>
                      <a:pt x="521" y="1597"/>
                    </a:lnTo>
                    <a:close/>
                    <a:moveTo>
                      <a:pt x="521" y="1447"/>
                    </a:moveTo>
                    <a:cubicBezTo>
                      <a:pt x="370" y="1447"/>
                      <a:pt x="370" y="1447"/>
                      <a:pt x="370" y="1447"/>
                    </a:cubicBezTo>
                    <a:cubicBezTo>
                      <a:pt x="370" y="1366"/>
                      <a:pt x="370" y="1366"/>
                      <a:pt x="370" y="1366"/>
                    </a:cubicBezTo>
                    <a:cubicBezTo>
                      <a:pt x="521" y="1366"/>
                      <a:pt x="521" y="1366"/>
                      <a:pt x="521" y="1366"/>
                    </a:cubicBezTo>
                    <a:lnTo>
                      <a:pt x="521" y="1447"/>
                    </a:lnTo>
                    <a:close/>
                    <a:moveTo>
                      <a:pt x="718" y="1597"/>
                    </a:moveTo>
                    <a:cubicBezTo>
                      <a:pt x="579" y="1597"/>
                      <a:pt x="579" y="1597"/>
                      <a:pt x="579" y="1597"/>
                    </a:cubicBezTo>
                    <a:cubicBezTo>
                      <a:pt x="579" y="1516"/>
                      <a:pt x="579" y="1516"/>
                      <a:pt x="579" y="1516"/>
                    </a:cubicBezTo>
                    <a:cubicBezTo>
                      <a:pt x="718" y="1516"/>
                      <a:pt x="718" y="1516"/>
                      <a:pt x="718" y="1516"/>
                    </a:cubicBezTo>
                    <a:lnTo>
                      <a:pt x="718" y="1597"/>
                    </a:lnTo>
                    <a:close/>
                    <a:moveTo>
                      <a:pt x="718" y="1447"/>
                    </a:moveTo>
                    <a:cubicBezTo>
                      <a:pt x="579" y="1447"/>
                      <a:pt x="579" y="1447"/>
                      <a:pt x="579" y="1447"/>
                    </a:cubicBezTo>
                    <a:cubicBezTo>
                      <a:pt x="579" y="1366"/>
                      <a:pt x="579" y="1366"/>
                      <a:pt x="579" y="1366"/>
                    </a:cubicBezTo>
                    <a:cubicBezTo>
                      <a:pt x="718" y="1366"/>
                      <a:pt x="718" y="1366"/>
                      <a:pt x="718" y="1366"/>
                    </a:cubicBezTo>
                    <a:lnTo>
                      <a:pt x="718" y="1447"/>
                    </a:lnTo>
                    <a:close/>
                    <a:moveTo>
                      <a:pt x="926" y="1597"/>
                    </a:moveTo>
                    <a:cubicBezTo>
                      <a:pt x="776" y="1597"/>
                      <a:pt x="776" y="1597"/>
                      <a:pt x="776" y="1597"/>
                    </a:cubicBezTo>
                    <a:cubicBezTo>
                      <a:pt x="776" y="1516"/>
                      <a:pt x="776" y="1516"/>
                      <a:pt x="776" y="1516"/>
                    </a:cubicBezTo>
                    <a:cubicBezTo>
                      <a:pt x="926" y="1516"/>
                      <a:pt x="926" y="1516"/>
                      <a:pt x="926" y="1516"/>
                    </a:cubicBezTo>
                    <a:lnTo>
                      <a:pt x="926" y="1597"/>
                    </a:lnTo>
                    <a:close/>
                    <a:moveTo>
                      <a:pt x="926" y="1447"/>
                    </a:moveTo>
                    <a:cubicBezTo>
                      <a:pt x="776" y="1447"/>
                      <a:pt x="776" y="1447"/>
                      <a:pt x="776" y="1447"/>
                    </a:cubicBezTo>
                    <a:cubicBezTo>
                      <a:pt x="776" y="1366"/>
                      <a:pt x="776" y="1366"/>
                      <a:pt x="776" y="1366"/>
                    </a:cubicBezTo>
                    <a:cubicBezTo>
                      <a:pt x="926" y="1366"/>
                      <a:pt x="926" y="1366"/>
                      <a:pt x="926" y="1366"/>
                    </a:cubicBezTo>
                    <a:lnTo>
                      <a:pt x="926" y="1447"/>
                    </a:lnTo>
                    <a:close/>
                    <a:moveTo>
                      <a:pt x="1123" y="1597"/>
                    </a:moveTo>
                    <a:cubicBezTo>
                      <a:pt x="984" y="1597"/>
                      <a:pt x="984" y="1597"/>
                      <a:pt x="984" y="1597"/>
                    </a:cubicBezTo>
                    <a:cubicBezTo>
                      <a:pt x="984" y="1516"/>
                      <a:pt x="984" y="1516"/>
                      <a:pt x="984" y="1516"/>
                    </a:cubicBezTo>
                    <a:cubicBezTo>
                      <a:pt x="1123" y="1516"/>
                      <a:pt x="1123" y="1516"/>
                      <a:pt x="1123" y="1516"/>
                    </a:cubicBezTo>
                    <a:lnTo>
                      <a:pt x="1123" y="1597"/>
                    </a:lnTo>
                    <a:close/>
                    <a:moveTo>
                      <a:pt x="1123" y="1447"/>
                    </a:moveTo>
                    <a:cubicBezTo>
                      <a:pt x="984" y="1447"/>
                      <a:pt x="984" y="1447"/>
                      <a:pt x="984" y="1447"/>
                    </a:cubicBezTo>
                    <a:cubicBezTo>
                      <a:pt x="984" y="1366"/>
                      <a:pt x="984" y="1366"/>
                      <a:pt x="984" y="1366"/>
                    </a:cubicBezTo>
                    <a:cubicBezTo>
                      <a:pt x="1123" y="1366"/>
                      <a:pt x="1123" y="1366"/>
                      <a:pt x="1123" y="1366"/>
                    </a:cubicBezTo>
                    <a:lnTo>
                      <a:pt x="1123" y="1447"/>
                    </a:lnTo>
                    <a:close/>
                    <a:moveTo>
                      <a:pt x="2511" y="139"/>
                    </a:moveTo>
                    <a:lnTo>
                      <a:pt x="2523" y="127"/>
                    </a:lnTo>
                    <a:cubicBezTo>
                      <a:pt x="2523" y="57"/>
                      <a:pt x="2430" y="0"/>
                      <a:pt x="2314" y="0"/>
                    </a:cubicBezTo>
                    <a:cubicBezTo>
                      <a:pt x="2200" y="0"/>
                      <a:pt x="2119" y="57"/>
                      <a:pt x="2119" y="127"/>
                    </a:cubicBezTo>
                    <a:lnTo>
                      <a:pt x="2119" y="139"/>
                    </a:lnTo>
                    <a:cubicBezTo>
                      <a:pt x="1667" y="139"/>
                      <a:pt x="1667" y="139"/>
                      <a:pt x="1667" y="139"/>
                    </a:cubicBezTo>
                    <a:cubicBezTo>
                      <a:pt x="1667" y="185"/>
                      <a:pt x="1667" y="185"/>
                      <a:pt x="1667" y="185"/>
                    </a:cubicBezTo>
                    <a:cubicBezTo>
                      <a:pt x="1725" y="185"/>
                      <a:pt x="1725" y="185"/>
                      <a:pt x="1725" y="185"/>
                    </a:cubicBezTo>
                    <a:cubicBezTo>
                      <a:pt x="1725" y="359"/>
                      <a:pt x="1725" y="359"/>
                      <a:pt x="1725" y="359"/>
                    </a:cubicBezTo>
                    <a:cubicBezTo>
                      <a:pt x="1783" y="277"/>
                      <a:pt x="1783" y="277"/>
                      <a:pt x="1783" y="277"/>
                    </a:cubicBezTo>
                    <a:cubicBezTo>
                      <a:pt x="1783" y="266"/>
                      <a:pt x="1794" y="266"/>
                      <a:pt x="1794" y="266"/>
                    </a:cubicBezTo>
                    <a:cubicBezTo>
                      <a:pt x="2835" y="266"/>
                      <a:pt x="2835" y="266"/>
                      <a:pt x="2835" y="266"/>
                    </a:cubicBezTo>
                    <a:cubicBezTo>
                      <a:pt x="2835" y="266"/>
                      <a:pt x="2847" y="266"/>
                      <a:pt x="2847" y="277"/>
                    </a:cubicBezTo>
                    <a:cubicBezTo>
                      <a:pt x="2905" y="359"/>
                      <a:pt x="2905" y="359"/>
                      <a:pt x="2905" y="359"/>
                    </a:cubicBezTo>
                    <a:cubicBezTo>
                      <a:pt x="2905" y="185"/>
                      <a:pt x="2905" y="185"/>
                      <a:pt x="2905" y="185"/>
                    </a:cubicBezTo>
                    <a:cubicBezTo>
                      <a:pt x="2963" y="185"/>
                      <a:pt x="2963" y="185"/>
                      <a:pt x="2963" y="185"/>
                    </a:cubicBezTo>
                    <a:cubicBezTo>
                      <a:pt x="2963" y="139"/>
                      <a:pt x="2963" y="139"/>
                      <a:pt x="2963" y="139"/>
                    </a:cubicBezTo>
                    <a:lnTo>
                      <a:pt x="2511" y="139"/>
                    </a:lnTo>
                    <a:close/>
                    <a:moveTo>
                      <a:pt x="2314" y="208"/>
                    </a:moveTo>
                    <a:cubicBezTo>
                      <a:pt x="2223" y="208"/>
                      <a:pt x="2153" y="162"/>
                      <a:pt x="2153" y="127"/>
                    </a:cubicBezTo>
                    <a:cubicBezTo>
                      <a:pt x="2153" y="81"/>
                      <a:pt x="2223" y="46"/>
                      <a:pt x="2314" y="46"/>
                    </a:cubicBezTo>
                    <a:cubicBezTo>
                      <a:pt x="2407" y="46"/>
                      <a:pt x="2477" y="81"/>
                      <a:pt x="2477" y="127"/>
                    </a:cubicBezTo>
                    <a:cubicBezTo>
                      <a:pt x="2477" y="162"/>
                      <a:pt x="2407" y="208"/>
                      <a:pt x="2314" y="208"/>
                    </a:cubicBezTo>
                    <a:close/>
                    <a:moveTo>
                      <a:pt x="533" y="683"/>
                    </a:moveTo>
                    <a:cubicBezTo>
                      <a:pt x="533" y="636"/>
                      <a:pt x="486" y="602"/>
                      <a:pt x="452" y="602"/>
                    </a:cubicBezTo>
                    <a:cubicBezTo>
                      <a:pt x="405" y="602"/>
                      <a:pt x="370" y="625"/>
                      <a:pt x="370" y="659"/>
                    </a:cubicBezTo>
                    <a:cubicBezTo>
                      <a:pt x="359" y="659"/>
                      <a:pt x="347" y="659"/>
                      <a:pt x="347" y="659"/>
                    </a:cubicBezTo>
                    <a:cubicBezTo>
                      <a:pt x="289" y="659"/>
                      <a:pt x="243" y="706"/>
                      <a:pt x="243" y="764"/>
                    </a:cubicBezTo>
                    <a:cubicBezTo>
                      <a:pt x="452" y="764"/>
                      <a:pt x="452" y="764"/>
                      <a:pt x="452" y="764"/>
                    </a:cubicBezTo>
                    <a:cubicBezTo>
                      <a:pt x="486" y="764"/>
                      <a:pt x="533" y="729"/>
                      <a:pt x="533" y="683"/>
                    </a:cubicBezTo>
                    <a:close/>
                    <a:moveTo>
                      <a:pt x="2916" y="2627"/>
                    </a:moveTo>
                    <a:cubicBezTo>
                      <a:pt x="2801" y="2592"/>
                      <a:pt x="2801" y="2592"/>
                      <a:pt x="2801" y="2592"/>
                    </a:cubicBezTo>
                    <a:cubicBezTo>
                      <a:pt x="2696" y="2407"/>
                      <a:pt x="2696" y="2407"/>
                      <a:pt x="2696" y="2407"/>
                    </a:cubicBezTo>
                    <a:cubicBezTo>
                      <a:pt x="2662" y="2337"/>
                      <a:pt x="2604" y="2291"/>
                      <a:pt x="2430" y="2291"/>
                    </a:cubicBezTo>
                    <a:cubicBezTo>
                      <a:pt x="2430" y="2731"/>
                      <a:pt x="2430" y="2731"/>
                      <a:pt x="2430" y="2731"/>
                    </a:cubicBezTo>
                    <a:cubicBezTo>
                      <a:pt x="2361" y="2731"/>
                      <a:pt x="2361" y="2731"/>
                      <a:pt x="2361" y="2731"/>
                    </a:cubicBezTo>
                    <a:cubicBezTo>
                      <a:pt x="2361" y="2222"/>
                      <a:pt x="2361" y="2222"/>
                      <a:pt x="2361" y="2222"/>
                    </a:cubicBezTo>
                    <a:cubicBezTo>
                      <a:pt x="1088" y="2222"/>
                      <a:pt x="1088" y="2222"/>
                      <a:pt x="1088" y="2222"/>
                    </a:cubicBezTo>
                    <a:cubicBezTo>
                      <a:pt x="1088" y="2349"/>
                      <a:pt x="1088" y="2349"/>
                      <a:pt x="1088" y="2349"/>
                    </a:cubicBezTo>
                    <a:cubicBezTo>
                      <a:pt x="926" y="2268"/>
                      <a:pt x="776" y="2141"/>
                      <a:pt x="683" y="1991"/>
                    </a:cubicBezTo>
                    <a:cubicBezTo>
                      <a:pt x="579" y="1991"/>
                      <a:pt x="579" y="1991"/>
                      <a:pt x="579" y="1991"/>
                    </a:cubicBezTo>
                    <a:cubicBezTo>
                      <a:pt x="695" y="2199"/>
                      <a:pt x="868" y="2360"/>
                      <a:pt x="1088" y="2453"/>
                    </a:cubicBezTo>
                    <a:cubicBezTo>
                      <a:pt x="1088" y="2847"/>
                      <a:pt x="1088" y="2847"/>
                      <a:pt x="1088" y="2847"/>
                    </a:cubicBezTo>
                    <a:cubicBezTo>
                      <a:pt x="1250" y="2847"/>
                      <a:pt x="1250" y="2847"/>
                      <a:pt x="1250" y="2847"/>
                    </a:cubicBezTo>
                    <a:cubicBezTo>
                      <a:pt x="1239" y="2858"/>
                      <a:pt x="1239" y="2858"/>
                      <a:pt x="1239" y="2870"/>
                    </a:cubicBezTo>
                    <a:cubicBezTo>
                      <a:pt x="1239" y="2928"/>
                      <a:pt x="1274" y="2962"/>
                      <a:pt x="1331" y="2962"/>
                    </a:cubicBezTo>
                    <a:cubicBezTo>
                      <a:pt x="1378" y="2962"/>
                      <a:pt x="1413" y="2928"/>
                      <a:pt x="1413" y="2870"/>
                    </a:cubicBezTo>
                    <a:cubicBezTo>
                      <a:pt x="1413" y="2858"/>
                      <a:pt x="1413" y="2858"/>
                      <a:pt x="1413" y="2847"/>
                    </a:cubicBezTo>
                    <a:cubicBezTo>
                      <a:pt x="1447" y="2847"/>
                      <a:pt x="1447" y="2847"/>
                      <a:pt x="1447" y="2847"/>
                    </a:cubicBezTo>
                    <a:cubicBezTo>
                      <a:pt x="1447" y="2858"/>
                      <a:pt x="1447" y="2858"/>
                      <a:pt x="1447" y="2870"/>
                    </a:cubicBezTo>
                    <a:cubicBezTo>
                      <a:pt x="1447" y="2928"/>
                      <a:pt x="1482" y="2962"/>
                      <a:pt x="1540" y="2962"/>
                    </a:cubicBezTo>
                    <a:cubicBezTo>
                      <a:pt x="1586" y="2962"/>
                      <a:pt x="1621" y="2928"/>
                      <a:pt x="1621" y="2870"/>
                    </a:cubicBezTo>
                    <a:cubicBezTo>
                      <a:pt x="1621" y="2858"/>
                      <a:pt x="1621" y="2858"/>
                      <a:pt x="1621" y="2847"/>
                    </a:cubicBezTo>
                    <a:cubicBezTo>
                      <a:pt x="1876" y="2847"/>
                      <a:pt x="1876" y="2847"/>
                      <a:pt x="1876" y="2847"/>
                    </a:cubicBezTo>
                    <a:cubicBezTo>
                      <a:pt x="1876" y="2858"/>
                      <a:pt x="1876" y="2858"/>
                      <a:pt x="1876" y="2870"/>
                    </a:cubicBezTo>
                    <a:cubicBezTo>
                      <a:pt x="1876" y="2928"/>
                      <a:pt x="1910" y="2962"/>
                      <a:pt x="1968" y="2962"/>
                    </a:cubicBezTo>
                    <a:cubicBezTo>
                      <a:pt x="2015" y="2962"/>
                      <a:pt x="2049" y="2928"/>
                      <a:pt x="2049" y="2870"/>
                    </a:cubicBezTo>
                    <a:cubicBezTo>
                      <a:pt x="2049" y="2858"/>
                      <a:pt x="2049" y="2858"/>
                      <a:pt x="2049" y="2847"/>
                    </a:cubicBezTo>
                    <a:cubicBezTo>
                      <a:pt x="2084" y="2847"/>
                      <a:pt x="2084" y="2847"/>
                      <a:pt x="2084" y="2847"/>
                    </a:cubicBezTo>
                    <a:cubicBezTo>
                      <a:pt x="2084" y="2858"/>
                      <a:pt x="2084" y="2858"/>
                      <a:pt x="2084" y="2870"/>
                    </a:cubicBezTo>
                    <a:cubicBezTo>
                      <a:pt x="2084" y="2928"/>
                      <a:pt x="2119" y="2962"/>
                      <a:pt x="2165" y="2962"/>
                    </a:cubicBezTo>
                    <a:cubicBezTo>
                      <a:pt x="2223" y="2962"/>
                      <a:pt x="2257" y="2928"/>
                      <a:pt x="2257" y="2870"/>
                    </a:cubicBezTo>
                    <a:cubicBezTo>
                      <a:pt x="2257" y="2858"/>
                      <a:pt x="2257" y="2858"/>
                      <a:pt x="2257" y="2847"/>
                    </a:cubicBezTo>
                    <a:cubicBezTo>
                      <a:pt x="2326" y="2847"/>
                      <a:pt x="2326" y="2847"/>
                      <a:pt x="2326" y="2847"/>
                    </a:cubicBezTo>
                    <a:cubicBezTo>
                      <a:pt x="2326" y="2870"/>
                      <a:pt x="2349" y="2893"/>
                      <a:pt x="2372" y="2893"/>
                    </a:cubicBezTo>
                    <a:cubicBezTo>
                      <a:pt x="2523" y="2893"/>
                      <a:pt x="2523" y="2893"/>
                      <a:pt x="2523" y="2893"/>
                    </a:cubicBezTo>
                    <a:cubicBezTo>
                      <a:pt x="2557" y="2893"/>
                      <a:pt x="2569" y="2870"/>
                      <a:pt x="2569" y="2847"/>
                    </a:cubicBezTo>
                    <a:cubicBezTo>
                      <a:pt x="2650" y="2847"/>
                      <a:pt x="2650" y="2847"/>
                      <a:pt x="2650" y="2847"/>
                    </a:cubicBezTo>
                    <a:cubicBezTo>
                      <a:pt x="2650" y="2858"/>
                      <a:pt x="2650" y="2858"/>
                      <a:pt x="2650" y="2870"/>
                    </a:cubicBezTo>
                    <a:cubicBezTo>
                      <a:pt x="2650" y="2928"/>
                      <a:pt x="2685" y="2962"/>
                      <a:pt x="2731" y="2962"/>
                    </a:cubicBezTo>
                    <a:cubicBezTo>
                      <a:pt x="2766" y="2962"/>
                      <a:pt x="2801" y="2939"/>
                      <a:pt x="2812" y="2905"/>
                    </a:cubicBezTo>
                    <a:cubicBezTo>
                      <a:pt x="2916" y="2905"/>
                      <a:pt x="2916" y="2905"/>
                      <a:pt x="2916" y="2905"/>
                    </a:cubicBezTo>
                    <a:cubicBezTo>
                      <a:pt x="2940" y="2905"/>
                      <a:pt x="2963" y="2881"/>
                      <a:pt x="2963" y="2858"/>
                    </a:cubicBezTo>
                    <a:cubicBezTo>
                      <a:pt x="2963" y="2685"/>
                      <a:pt x="2963" y="2685"/>
                      <a:pt x="2963" y="2685"/>
                    </a:cubicBezTo>
                    <a:cubicBezTo>
                      <a:pt x="2963" y="2662"/>
                      <a:pt x="2951" y="2638"/>
                      <a:pt x="2916" y="2627"/>
                    </a:cubicBezTo>
                    <a:close/>
                    <a:moveTo>
                      <a:pt x="1274" y="2291"/>
                    </a:moveTo>
                    <a:cubicBezTo>
                      <a:pt x="1308" y="2291"/>
                      <a:pt x="1308" y="2291"/>
                      <a:pt x="1308" y="2291"/>
                    </a:cubicBezTo>
                    <a:cubicBezTo>
                      <a:pt x="1308" y="2731"/>
                      <a:pt x="1308" y="2731"/>
                      <a:pt x="1308" y="2731"/>
                    </a:cubicBezTo>
                    <a:cubicBezTo>
                      <a:pt x="1274" y="2731"/>
                      <a:pt x="1274" y="2731"/>
                      <a:pt x="1274" y="2731"/>
                    </a:cubicBezTo>
                    <a:lnTo>
                      <a:pt x="1274" y="2291"/>
                    </a:lnTo>
                    <a:close/>
                    <a:moveTo>
                      <a:pt x="1331" y="2916"/>
                    </a:moveTo>
                    <a:cubicBezTo>
                      <a:pt x="1297" y="2916"/>
                      <a:pt x="1285" y="2905"/>
                      <a:pt x="1285" y="2870"/>
                    </a:cubicBezTo>
                    <a:cubicBezTo>
                      <a:pt x="1285" y="2847"/>
                      <a:pt x="1297" y="2823"/>
                      <a:pt x="1331" y="2823"/>
                    </a:cubicBezTo>
                    <a:cubicBezTo>
                      <a:pt x="1354" y="2823"/>
                      <a:pt x="1378" y="2847"/>
                      <a:pt x="1378" y="2870"/>
                    </a:cubicBezTo>
                    <a:cubicBezTo>
                      <a:pt x="1378" y="2905"/>
                      <a:pt x="1354" y="2916"/>
                      <a:pt x="1331" y="2916"/>
                    </a:cubicBezTo>
                    <a:close/>
                    <a:moveTo>
                      <a:pt x="1482" y="2731"/>
                    </a:moveTo>
                    <a:cubicBezTo>
                      <a:pt x="1447" y="2731"/>
                      <a:pt x="1447" y="2731"/>
                      <a:pt x="1447" y="2731"/>
                    </a:cubicBezTo>
                    <a:cubicBezTo>
                      <a:pt x="1447" y="2291"/>
                      <a:pt x="1447" y="2291"/>
                      <a:pt x="1447" y="2291"/>
                    </a:cubicBezTo>
                    <a:cubicBezTo>
                      <a:pt x="1482" y="2291"/>
                      <a:pt x="1482" y="2291"/>
                      <a:pt x="1482" y="2291"/>
                    </a:cubicBezTo>
                    <a:lnTo>
                      <a:pt x="1482" y="2731"/>
                    </a:lnTo>
                    <a:close/>
                    <a:moveTo>
                      <a:pt x="1540" y="2916"/>
                    </a:moveTo>
                    <a:cubicBezTo>
                      <a:pt x="1505" y="2916"/>
                      <a:pt x="1493" y="2905"/>
                      <a:pt x="1493" y="2870"/>
                    </a:cubicBezTo>
                    <a:cubicBezTo>
                      <a:pt x="1493" y="2847"/>
                      <a:pt x="1505" y="2823"/>
                      <a:pt x="1540" y="2823"/>
                    </a:cubicBezTo>
                    <a:cubicBezTo>
                      <a:pt x="1563" y="2823"/>
                      <a:pt x="1586" y="2847"/>
                      <a:pt x="1586" y="2870"/>
                    </a:cubicBezTo>
                    <a:cubicBezTo>
                      <a:pt x="1586" y="2905"/>
                      <a:pt x="1563" y="2916"/>
                      <a:pt x="1540" y="2916"/>
                    </a:cubicBezTo>
                    <a:close/>
                    <a:moveTo>
                      <a:pt x="1656" y="2731"/>
                    </a:moveTo>
                    <a:cubicBezTo>
                      <a:pt x="1621" y="2731"/>
                      <a:pt x="1621" y="2731"/>
                      <a:pt x="1621" y="2731"/>
                    </a:cubicBezTo>
                    <a:cubicBezTo>
                      <a:pt x="1621" y="2291"/>
                      <a:pt x="1621" y="2291"/>
                      <a:pt x="1621" y="2291"/>
                    </a:cubicBezTo>
                    <a:cubicBezTo>
                      <a:pt x="1656" y="2291"/>
                      <a:pt x="1656" y="2291"/>
                      <a:pt x="1656" y="2291"/>
                    </a:cubicBezTo>
                    <a:lnTo>
                      <a:pt x="1656" y="2731"/>
                    </a:lnTo>
                    <a:close/>
                    <a:moveTo>
                      <a:pt x="1829" y="2731"/>
                    </a:moveTo>
                    <a:cubicBezTo>
                      <a:pt x="1794" y="2731"/>
                      <a:pt x="1794" y="2731"/>
                      <a:pt x="1794" y="2731"/>
                    </a:cubicBezTo>
                    <a:cubicBezTo>
                      <a:pt x="1794" y="2291"/>
                      <a:pt x="1794" y="2291"/>
                      <a:pt x="1794" y="2291"/>
                    </a:cubicBezTo>
                    <a:cubicBezTo>
                      <a:pt x="1829" y="2291"/>
                      <a:pt x="1829" y="2291"/>
                      <a:pt x="1829" y="2291"/>
                    </a:cubicBezTo>
                    <a:lnTo>
                      <a:pt x="1829" y="2731"/>
                    </a:lnTo>
                    <a:close/>
                    <a:moveTo>
                      <a:pt x="1968" y="2916"/>
                    </a:moveTo>
                    <a:cubicBezTo>
                      <a:pt x="1933" y="2916"/>
                      <a:pt x="1910" y="2905"/>
                      <a:pt x="1910" y="2870"/>
                    </a:cubicBezTo>
                    <a:cubicBezTo>
                      <a:pt x="1910" y="2847"/>
                      <a:pt x="1933" y="2823"/>
                      <a:pt x="1968" y="2823"/>
                    </a:cubicBezTo>
                    <a:cubicBezTo>
                      <a:pt x="1991" y="2823"/>
                      <a:pt x="2015" y="2847"/>
                      <a:pt x="2015" y="2870"/>
                    </a:cubicBezTo>
                    <a:cubicBezTo>
                      <a:pt x="2015" y="2905"/>
                      <a:pt x="1991" y="2916"/>
                      <a:pt x="1968" y="2916"/>
                    </a:cubicBezTo>
                    <a:close/>
                    <a:moveTo>
                      <a:pt x="2015" y="2731"/>
                    </a:moveTo>
                    <a:cubicBezTo>
                      <a:pt x="1980" y="2731"/>
                      <a:pt x="1980" y="2731"/>
                      <a:pt x="1980" y="2731"/>
                    </a:cubicBezTo>
                    <a:cubicBezTo>
                      <a:pt x="1980" y="2291"/>
                      <a:pt x="1980" y="2291"/>
                      <a:pt x="1980" y="2291"/>
                    </a:cubicBezTo>
                    <a:cubicBezTo>
                      <a:pt x="2015" y="2291"/>
                      <a:pt x="2015" y="2291"/>
                      <a:pt x="2015" y="2291"/>
                    </a:cubicBezTo>
                    <a:lnTo>
                      <a:pt x="2015" y="2731"/>
                    </a:lnTo>
                    <a:close/>
                    <a:moveTo>
                      <a:pt x="2153" y="2291"/>
                    </a:moveTo>
                    <a:cubicBezTo>
                      <a:pt x="2188" y="2291"/>
                      <a:pt x="2188" y="2291"/>
                      <a:pt x="2188" y="2291"/>
                    </a:cubicBezTo>
                    <a:cubicBezTo>
                      <a:pt x="2188" y="2731"/>
                      <a:pt x="2188" y="2731"/>
                      <a:pt x="2188" y="2731"/>
                    </a:cubicBezTo>
                    <a:cubicBezTo>
                      <a:pt x="2153" y="2731"/>
                      <a:pt x="2153" y="2731"/>
                      <a:pt x="2153" y="2731"/>
                    </a:cubicBezTo>
                    <a:lnTo>
                      <a:pt x="2153" y="2291"/>
                    </a:lnTo>
                    <a:close/>
                    <a:moveTo>
                      <a:pt x="2165" y="2916"/>
                    </a:moveTo>
                    <a:cubicBezTo>
                      <a:pt x="2142" y="2916"/>
                      <a:pt x="2119" y="2905"/>
                      <a:pt x="2119" y="2870"/>
                    </a:cubicBezTo>
                    <a:cubicBezTo>
                      <a:pt x="2119" y="2847"/>
                      <a:pt x="2142" y="2823"/>
                      <a:pt x="2165" y="2823"/>
                    </a:cubicBezTo>
                    <a:cubicBezTo>
                      <a:pt x="2200" y="2823"/>
                      <a:pt x="2211" y="2847"/>
                      <a:pt x="2211" y="2870"/>
                    </a:cubicBezTo>
                    <a:cubicBezTo>
                      <a:pt x="2211" y="2905"/>
                      <a:pt x="2200" y="2916"/>
                      <a:pt x="2165" y="2916"/>
                    </a:cubicBezTo>
                    <a:close/>
                    <a:moveTo>
                      <a:pt x="2546" y="2592"/>
                    </a:moveTo>
                    <a:cubicBezTo>
                      <a:pt x="2534" y="2592"/>
                      <a:pt x="2534" y="2580"/>
                      <a:pt x="2534" y="2580"/>
                    </a:cubicBezTo>
                    <a:cubicBezTo>
                      <a:pt x="2534" y="2453"/>
                      <a:pt x="2534" y="2453"/>
                      <a:pt x="2534" y="2453"/>
                    </a:cubicBezTo>
                    <a:cubicBezTo>
                      <a:pt x="2534" y="2442"/>
                      <a:pt x="2534" y="2442"/>
                      <a:pt x="2546" y="2442"/>
                    </a:cubicBezTo>
                    <a:cubicBezTo>
                      <a:pt x="2627" y="2442"/>
                      <a:pt x="2627" y="2442"/>
                      <a:pt x="2627" y="2442"/>
                    </a:cubicBezTo>
                    <a:cubicBezTo>
                      <a:pt x="2639" y="2442"/>
                      <a:pt x="2662" y="2442"/>
                      <a:pt x="2662" y="2453"/>
                    </a:cubicBezTo>
                    <a:cubicBezTo>
                      <a:pt x="2731" y="2569"/>
                      <a:pt x="2731" y="2569"/>
                      <a:pt x="2731" y="2569"/>
                    </a:cubicBezTo>
                    <a:cubicBezTo>
                      <a:pt x="2731" y="2580"/>
                      <a:pt x="2731" y="2592"/>
                      <a:pt x="2720" y="2592"/>
                    </a:cubicBezTo>
                    <a:lnTo>
                      <a:pt x="2546" y="2592"/>
                    </a:lnTo>
                    <a:close/>
                    <a:moveTo>
                      <a:pt x="2731" y="2916"/>
                    </a:moveTo>
                    <a:cubicBezTo>
                      <a:pt x="2708" y="2916"/>
                      <a:pt x="2685" y="2905"/>
                      <a:pt x="2685" y="2870"/>
                    </a:cubicBezTo>
                    <a:cubicBezTo>
                      <a:pt x="2685" y="2847"/>
                      <a:pt x="2708" y="2823"/>
                      <a:pt x="2731" y="2823"/>
                    </a:cubicBezTo>
                    <a:cubicBezTo>
                      <a:pt x="2754" y="2823"/>
                      <a:pt x="2777" y="2847"/>
                      <a:pt x="2777" y="2870"/>
                    </a:cubicBezTo>
                    <a:cubicBezTo>
                      <a:pt x="2777" y="2905"/>
                      <a:pt x="2754" y="2916"/>
                      <a:pt x="2731" y="2916"/>
                    </a:cubicBezTo>
                    <a:close/>
                    <a:moveTo>
                      <a:pt x="2534" y="833"/>
                    </a:moveTo>
                    <a:cubicBezTo>
                      <a:pt x="2523" y="833"/>
                      <a:pt x="2523" y="833"/>
                      <a:pt x="2523" y="845"/>
                    </a:cubicBezTo>
                    <a:cubicBezTo>
                      <a:pt x="2523" y="857"/>
                      <a:pt x="2523" y="857"/>
                      <a:pt x="2523" y="857"/>
                    </a:cubicBezTo>
                    <a:cubicBezTo>
                      <a:pt x="2523" y="868"/>
                      <a:pt x="2523" y="868"/>
                      <a:pt x="2534" y="868"/>
                    </a:cubicBezTo>
                    <a:cubicBezTo>
                      <a:pt x="2743" y="868"/>
                      <a:pt x="2743" y="868"/>
                      <a:pt x="2743" y="868"/>
                    </a:cubicBezTo>
                    <a:cubicBezTo>
                      <a:pt x="2754" y="868"/>
                      <a:pt x="2766" y="868"/>
                      <a:pt x="2766" y="857"/>
                    </a:cubicBezTo>
                    <a:cubicBezTo>
                      <a:pt x="2766" y="845"/>
                      <a:pt x="2766" y="845"/>
                      <a:pt x="2766" y="845"/>
                    </a:cubicBezTo>
                    <a:cubicBezTo>
                      <a:pt x="2766" y="833"/>
                      <a:pt x="2754" y="833"/>
                      <a:pt x="2743" y="833"/>
                    </a:cubicBezTo>
                    <a:lnTo>
                      <a:pt x="2534" y="833"/>
                    </a:lnTo>
                    <a:close/>
                    <a:moveTo>
                      <a:pt x="2407" y="116"/>
                    </a:moveTo>
                    <a:cubicBezTo>
                      <a:pt x="2223" y="116"/>
                      <a:pt x="2223" y="116"/>
                      <a:pt x="2223" y="116"/>
                    </a:cubicBezTo>
                    <a:cubicBezTo>
                      <a:pt x="2223" y="116"/>
                      <a:pt x="2211" y="116"/>
                      <a:pt x="2211" y="127"/>
                    </a:cubicBezTo>
                    <a:lnTo>
                      <a:pt x="2223" y="127"/>
                    </a:lnTo>
                    <a:cubicBezTo>
                      <a:pt x="2407" y="127"/>
                      <a:pt x="2407" y="127"/>
                      <a:pt x="2407" y="127"/>
                    </a:cubicBezTo>
                    <a:lnTo>
                      <a:pt x="2418" y="127"/>
                    </a:lnTo>
                    <a:cubicBezTo>
                      <a:pt x="2418" y="116"/>
                      <a:pt x="2407" y="116"/>
                      <a:pt x="2407" y="116"/>
                    </a:cubicBezTo>
                    <a:close/>
                    <a:moveTo>
                      <a:pt x="2708" y="301"/>
                    </a:moveTo>
                    <a:cubicBezTo>
                      <a:pt x="2824" y="532"/>
                      <a:pt x="2824" y="532"/>
                      <a:pt x="2824" y="532"/>
                    </a:cubicBezTo>
                    <a:cubicBezTo>
                      <a:pt x="2673" y="532"/>
                      <a:pt x="2673" y="532"/>
                      <a:pt x="2673" y="532"/>
                    </a:cubicBezTo>
                    <a:cubicBezTo>
                      <a:pt x="2662" y="486"/>
                      <a:pt x="2662" y="486"/>
                      <a:pt x="2662" y="486"/>
                    </a:cubicBezTo>
                    <a:cubicBezTo>
                      <a:pt x="2592" y="301"/>
                      <a:pt x="2592" y="301"/>
                      <a:pt x="2592" y="301"/>
                    </a:cubicBezTo>
                    <a:cubicBezTo>
                      <a:pt x="2488" y="301"/>
                      <a:pt x="2488" y="301"/>
                      <a:pt x="2488" y="301"/>
                    </a:cubicBezTo>
                    <a:cubicBezTo>
                      <a:pt x="2534" y="532"/>
                      <a:pt x="2534" y="532"/>
                      <a:pt x="2534" y="532"/>
                    </a:cubicBezTo>
                    <a:cubicBezTo>
                      <a:pt x="2384" y="532"/>
                      <a:pt x="2384" y="532"/>
                      <a:pt x="2384" y="532"/>
                    </a:cubicBezTo>
                    <a:cubicBezTo>
                      <a:pt x="2372" y="301"/>
                      <a:pt x="2372" y="301"/>
                      <a:pt x="2372" y="301"/>
                    </a:cubicBezTo>
                    <a:cubicBezTo>
                      <a:pt x="2257" y="301"/>
                      <a:pt x="2257" y="301"/>
                      <a:pt x="2257" y="301"/>
                    </a:cubicBezTo>
                    <a:cubicBezTo>
                      <a:pt x="2245" y="532"/>
                      <a:pt x="2245" y="532"/>
                      <a:pt x="2245" y="532"/>
                    </a:cubicBezTo>
                    <a:cubicBezTo>
                      <a:pt x="2095" y="532"/>
                      <a:pt x="2095" y="532"/>
                      <a:pt x="2095" y="532"/>
                    </a:cubicBezTo>
                    <a:cubicBezTo>
                      <a:pt x="2142" y="301"/>
                      <a:pt x="2142" y="301"/>
                      <a:pt x="2142" y="301"/>
                    </a:cubicBezTo>
                    <a:cubicBezTo>
                      <a:pt x="2038" y="301"/>
                      <a:pt x="2038" y="301"/>
                      <a:pt x="2038" y="301"/>
                    </a:cubicBezTo>
                    <a:cubicBezTo>
                      <a:pt x="1968" y="486"/>
                      <a:pt x="1968" y="486"/>
                      <a:pt x="1968" y="486"/>
                    </a:cubicBezTo>
                    <a:cubicBezTo>
                      <a:pt x="1956" y="532"/>
                      <a:pt x="1956" y="532"/>
                      <a:pt x="1956" y="532"/>
                    </a:cubicBezTo>
                    <a:cubicBezTo>
                      <a:pt x="1806" y="532"/>
                      <a:pt x="1806" y="532"/>
                      <a:pt x="1806" y="532"/>
                    </a:cubicBezTo>
                    <a:cubicBezTo>
                      <a:pt x="1922" y="301"/>
                      <a:pt x="1922" y="301"/>
                      <a:pt x="1922" y="301"/>
                    </a:cubicBezTo>
                    <a:cubicBezTo>
                      <a:pt x="1806" y="301"/>
                      <a:pt x="1806" y="301"/>
                      <a:pt x="1806" y="301"/>
                    </a:cubicBezTo>
                    <a:cubicBezTo>
                      <a:pt x="1667" y="532"/>
                      <a:pt x="1667" y="532"/>
                      <a:pt x="1667" y="532"/>
                    </a:cubicBezTo>
                    <a:cubicBezTo>
                      <a:pt x="1667" y="555"/>
                      <a:pt x="1667" y="555"/>
                      <a:pt x="1667" y="555"/>
                    </a:cubicBezTo>
                    <a:cubicBezTo>
                      <a:pt x="1667" y="590"/>
                      <a:pt x="1690" y="625"/>
                      <a:pt x="1725" y="625"/>
                    </a:cubicBezTo>
                    <a:cubicBezTo>
                      <a:pt x="1725" y="1076"/>
                      <a:pt x="1725" y="1076"/>
                      <a:pt x="1725" y="1076"/>
                    </a:cubicBezTo>
                    <a:cubicBezTo>
                      <a:pt x="1667" y="1076"/>
                      <a:pt x="1667" y="1076"/>
                      <a:pt x="1667" y="1076"/>
                    </a:cubicBezTo>
                    <a:cubicBezTo>
                      <a:pt x="1667" y="1134"/>
                      <a:pt x="1667" y="1134"/>
                      <a:pt x="1667" y="1134"/>
                    </a:cubicBezTo>
                    <a:cubicBezTo>
                      <a:pt x="2361" y="1134"/>
                      <a:pt x="2361" y="1134"/>
                      <a:pt x="2361" y="1134"/>
                    </a:cubicBezTo>
                    <a:cubicBezTo>
                      <a:pt x="2407" y="1238"/>
                      <a:pt x="2430" y="1354"/>
                      <a:pt x="2430" y="1482"/>
                    </a:cubicBezTo>
                    <a:cubicBezTo>
                      <a:pt x="2430" y="1736"/>
                      <a:pt x="2338" y="1956"/>
                      <a:pt x="2176" y="2130"/>
                    </a:cubicBezTo>
                    <a:cubicBezTo>
                      <a:pt x="2291" y="2130"/>
                      <a:pt x="2291" y="2130"/>
                      <a:pt x="2291" y="2130"/>
                    </a:cubicBezTo>
                    <a:cubicBezTo>
                      <a:pt x="2442" y="1956"/>
                      <a:pt x="2523" y="1725"/>
                      <a:pt x="2523" y="1482"/>
                    </a:cubicBezTo>
                    <a:cubicBezTo>
                      <a:pt x="2523" y="1354"/>
                      <a:pt x="2500" y="1238"/>
                      <a:pt x="2465" y="1134"/>
                    </a:cubicBezTo>
                    <a:cubicBezTo>
                      <a:pt x="2963" y="1134"/>
                      <a:pt x="2963" y="1134"/>
                      <a:pt x="2963" y="1134"/>
                    </a:cubicBezTo>
                    <a:cubicBezTo>
                      <a:pt x="2963" y="1076"/>
                      <a:pt x="2963" y="1076"/>
                      <a:pt x="2963" y="1076"/>
                    </a:cubicBezTo>
                    <a:cubicBezTo>
                      <a:pt x="2905" y="1076"/>
                      <a:pt x="2905" y="1076"/>
                      <a:pt x="2905" y="1076"/>
                    </a:cubicBezTo>
                    <a:cubicBezTo>
                      <a:pt x="2905" y="625"/>
                      <a:pt x="2905" y="625"/>
                      <a:pt x="2905" y="625"/>
                    </a:cubicBezTo>
                    <a:cubicBezTo>
                      <a:pt x="2940" y="625"/>
                      <a:pt x="2963" y="590"/>
                      <a:pt x="2963" y="555"/>
                    </a:cubicBezTo>
                    <a:cubicBezTo>
                      <a:pt x="2963" y="532"/>
                      <a:pt x="2963" y="532"/>
                      <a:pt x="2963" y="532"/>
                    </a:cubicBezTo>
                    <a:cubicBezTo>
                      <a:pt x="2824" y="301"/>
                      <a:pt x="2824" y="301"/>
                      <a:pt x="2824" y="301"/>
                    </a:cubicBezTo>
                    <a:lnTo>
                      <a:pt x="2708" y="301"/>
                    </a:lnTo>
                    <a:close/>
                    <a:moveTo>
                      <a:pt x="2095" y="544"/>
                    </a:moveTo>
                    <a:cubicBezTo>
                      <a:pt x="2245" y="544"/>
                      <a:pt x="2245" y="544"/>
                      <a:pt x="2245" y="544"/>
                    </a:cubicBezTo>
                    <a:cubicBezTo>
                      <a:pt x="2245" y="555"/>
                      <a:pt x="2245" y="555"/>
                      <a:pt x="2245" y="555"/>
                    </a:cubicBezTo>
                    <a:cubicBezTo>
                      <a:pt x="2245" y="590"/>
                      <a:pt x="2211" y="625"/>
                      <a:pt x="2176" y="625"/>
                    </a:cubicBezTo>
                    <a:cubicBezTo>
                      <a:pt x="2130" y="625"/>
                      <a:pt x="2095" y="590"/>
                      <a:pt x="2095" y="555"/>
                    </a:cubicBezTo>
                    <a:lnTo>
                      <a:pt x="2095" y="544"/>
                    </a:lnTo>
                    <a:close/>
                    <a:moveTo>
                      <a:pt x="1806" y="544"/>
                    </a:moveTo>
                    <a:cubicBezTo>
                      <a:pt x="1956" y="544"/>
                      <a:pt x="1956" y="544"/>
                      <a:pt x="1956" y="544"/>
                    </a:cubicBezTo>
                    <a:cubicBezTo>
                      <a:pt x="1956" y="555"/>
                      <a:pt x="1956" y="555"/>
                      <a:pt x="1956" y="555"/>
                    </a:cubicBezTo>
                    <a:cubicBezTo>
                      <a:pt x="1956" y="590"/>
                      <a:pt x="1922" y="625"/>
                      <a:pt x="1887" y="625"/>
                    </a:cubicBezTo>
                    <a:cubicBezTo>
                      <a:pt x="1841" y="625"/>
                      <a:pt x="1806" y="590"/>
                      <a:pt x="1806" y="555"/>
                    </a:cubicBezTo>
                    <a:lnTo>
                      <a:pt x="1806" y="544"/>
                    </a:lnTo>
                    <a:close/>
                    <a:moveTo>
                      <a:pt x="2396" y="937"/>
                    </a:moveTo>
                    <a:cubicBezTo>
                      <a:pt x="1829" y="937"/>
                      <a:pt x="1829" y="937"/>
                      <a:pt x="1829" y="937"/>
                    </a:cubicBezTo>
                    <a:cubicBezTo>
                      <a:pt x="1829" y="659"/>
                      <a:pt x="1829" y="659"/>
                      <a:pt x="1829" y="659"/>
                    </a:cubicBezTo>
                    <a:cubicBezTo>
                      <a:pt x="1841" y="659"/>
                      <a:pt x="1864" y="671"/>
                      <a:pt x="1887" y="671"/>
                    </a:cubicBezTo>
                    <a:cubicBezTo>
                      <a:pt x="1910" y="671"/>
                      <a:pt x="1933" y="659"/>
                      <a:pt x="1956" y="636"/>
                    </a:cubicBezTo>
                    <a:cubicBezTo>
                      <a:pt x="1980" y="659"/>
                      <a:pt x="2003" y="671"/>
                      <a:pt x="2026" y="671"/>
                    </a:cubicBezTo>
                    <a:cubicBezTo>
                      <a:pt x="2049" y="671"/>
                      <a:pt x="2084" y="659"/>
                      <a:pt x="2095" y="636"/>
                    </a:cubicBezTo>
                    <a:cubicBezTo>
                      <a:pt x="2119" y="659"/>
                      <a:pt x="2142" y="671"/>
                      <a:pt x="2176" y="671"/>
                    </a:cubicBezTo>
                    <a:cubicBezTo>
                      <a:pt x="2200" y="671"/>
                      <a:pt x="2223" y="659"/>
                      <a:pt x="2245" y="636"/>
                    </a:cubicBezTo>
                    <a:cubicBezTo>
                      <a:pt x="2257" y="659"/>
                      <a:pt x="2291" y="671"/>
                      <a:pt x="2314" y="671"/>
                    </a:cubicBezTo>
                    <a:cubicBezTo>
                      <a:pt x="2338" y="671"/>
                      <a:pt x="2372" y="659"/>
                      <a:pt x="2384" y="636"/>
                    </a:cubicBezTo>
                    <a:cubicBezTo>
                      <a:pt x="2384" y="648"/>
                      <a:pt x="2396" y="648"/>
                      <a:pt x="2396" y="648"/>
                    </a:cubicBezTo>
                    <a:lnTo>
                      <a:pt x="2396" y="937"/>
                    </a:lnTo>
                    <a:close/>
                    <a:moveTo>
                      <a:pt x="2453" y="625"/>
                    </a:moveTo>
                    <a:cubicBezTo>
                      <a:pt x="2418" y="625"/>
                      <a:pt x="2384" y="590"/>
                      <a:pt x="2384" y="555"/>
                    </a:cubicBezTo>
                    <a:cubicBezTo>
                      <a:pt x="2384" y="544"/>
                      <a:pt x="2384" y="544"/>
                      <a:pt x="2384" y="544"/>
                    </a:cubicBezTo>
                    <a:cubicBezTo>
                      <a:pt x="2534" y="544"/>
                      <a:pt x="2534" y="544"/>
                      <a:pt x="2534" y="544"/>
                    </a:cubicBezTo>
                    <a:cubicBezTo>
                      <a:pt x="2534" y="555"/>
                      <a:pt x="2534" y="555"/>
                      <a:pt x="2534" y="555"/>
                    </a:cubicBezTo>
                    <a:cubicBezTo>
                      <a:pt x="2534" y="590"/>
                      <a:pt x="2500" y="625"/>
                      <a:pt x="2453" y="625"/>
                    </a:cubicBezTo>
                    <a:close/>
                    <a:moveTo>
                      <a:pt x="2801" y="1076"/>
                    </a:moveTo>
                    <a:cubicBezTo>
                      <a:pt x="2477" y="1076"/>
                      <a:pt x="2477" y="1076"/>
                      <a:pt x="2477" y="1076"/>
                    </a:cubicBezTo>
                    <a:cubicBezTo>
                      <a:pt x="2477" y="671"/>
                      <a:pt x="2477" y="671"/>
                      <a:pt x="2477" y="671"/>
                    </a:cubicBezTo>
                    <a:cubicBezTo>
                      <a:pt x="2500" y="659"/>
                      <a:pt x="2511" y="659"/>
                      <a:pt x="2534" y="636"/>
                    </a:cubicBezTo>
                    <a:cubicBezTo>
                      <a:pt x="2546" y="659"/>
                      <a:pt x="2581" y="671"/>
                      <a:pt x="2604" y="671"/>
                    </a:cubicBezTo>
                    <a:cubicBezTo>
                      <a:pt x="2627" y="671"/>
                      <a:pt x="2650" y="659"/>
                      <a:pt x="2673" y="636"/>
                    </a:cubicBezTo>
                    <a:cubicBezTo>
                      <a:pt x="2696" y="659"/>
                      <a:pt x="2720" y="671"/>
                      <a:pt x="2743" y="671"/>
                    </a:cubicBezTo>
                    <a:cubicBezTo>
                      <a:pt x="2766" y="671"/>
                      <a:pt x="2789" y="659"/>
                      <a:pt x="2801" y="659"/>
                    </a:cubicBezTo>
                    <a:lnTo>
                      <a:pt x="2801" y="1076"/>
                    </a:lnTo>
                    <a:close/>
                    <a:moveTo>
                      <a:pt x="2824" y="555"/>
                    </a:moveTo>
                    <a:cubicBezTo>
                      <a:pt x="2824" y="590"/>
                      <a:pt x="2789" y="625"/>
                      <a:pt x="2743" y="625"/>
                    </a:cubicBezTo>
                    <a:cubicBezTo>
                      <a:pt x="2708" y="625"/>
                      <a:pt x="2673" y="590"/>
                      <a:pt x="2673" y="555"/>
                    </a:cubicBezTo>
                    <a:cubicBezTo>
                      <a:pt x="2673" y="544"/>
                      <a:pt x="2673" y="544"/>
                      <a:pt x="2673" y="544"/>
                    </a:cubicBezTo>
                    <a:cubicBezTo>
                      <a:pt x="2824" y="544"/>
                      <a:pt x="2824" y="544"/>
                      <a:pt x="2824" y="544"/>
                    </a:cubicBezTo>
                    <a:lnTo>
                      <a:pt x="2824" y="555"/>
                    </a:lnTo>
                    <a:close/>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17" name="Group 16"/>
          <p:cNvGrpSpPr/>
          <p:nvPr/>
        </p:nvGrpSpPr>
        <p:grpSpPr>
          <a:xfrm>
            <a:off x="4112229" y="1513999"/>
            <a:ext cx="920566" cy="966797"/>
            <a:chOff x="5481544" y="2018666"/>
            <a:chExt cx="1227102" cy="1289062"/>
          </a:xfrm>
        </p:grpSpPr>
        <p:grpSp>
          <p:nvGrpSpPr>
            <p:cNvPr id="33" name="Group 32"/>
            <p:cNvGrpSpPr/>
            <p:nvPr/>
          </p:nvGrpSpPr>
          <p:grpSpPr bwMode="gray">
            <a:xfrm>
              <a:off x="5481544" y="2018666"/>
              <a:ext cx="1227102" cy="1289062"/>
              <a:chOff x="5363575" y="2074333"/>
              <a:chExt cx="1463040" cy="1536911"/>
            </a:xfrm>
          </p:grpSpPr>
          <p:sp>
            <p:nvSpPr>
              <p:cNvPr id="34" name="TextBox 33"/>
              <p:cNvSpPr txBox="1"/>
              <p:nvPr/>
            </p:nvSpPr>
            <p:spPr bwMode="gray">
              <a:xfrm>
                <a:off x="5363575" y="3420744"/>
                <a:ext cx="1463040" cy="190500"/>
              </a:xfrm>
              <a:prstGeom prst="rect">
                <a:avLst/>
              </a:prstGeom>
              <a:noFill/>
              <a:ln>
                <a:noFill/>
              </a:ln>
            </p:spPr>
            <p:txBody>
              <a:bodyPr wrap="none" lIns="0" tIns="0" rIns="0" bIns="0" rtlCol="0" anchor="ctr">
                <a:noAutofit/>
              </a:bodyPr>
              <a:lstStyle/>
              <a:p>
                <a:pPr algn="ctr" defTabSz="685691">
                  <a:lnSpc>
                    <a:spcPct val="90000"/>
                  </a:lnSpc>
                </a:pPr>
                <a:r>
                  <a:rPr lang="en-US" sz="1100">
                    <a:solidFill>
                      <a:schemeClr val="bg1"/>
                    </a:solidFill>
                    <a:cs typeface="Arial" pitchFamily="34" charset="0"/>
                  </a:rPr>
                  <a:t>Oracle ERP Cloud</a:t>
                </a:r>
                <a:endParaRPr lang="en-US" sz="1100" dirty="0">
                  <a:solidFill>
                    <a:schemeClr val="bg1"/>
                  </a:solidFill>
                  <a:cs typeface="Arial" pitchFamily="34" charset="0"/>
                </a:endParaRPr>
              </a:p>
            </p:txBody>
          </p:sp>
          <p:sp>
            <p:nvSpPr>
              <p:cNvPr id="35" name="Freeform 7"/>
              <p:cNvSpPr>
                <a:spLocks noChangeArrowheads="1"/>
              </p:cNvSpPr>
              <p:nvPr/>
            </p:nvSpPr>
            <p:spPr bwMode="gray">
              <a:xfrm>
                <a:off x="5486543" y="2074333"/>
                <a:ext cx="1217103" cy="1215739"/>
              </a:xfrm>
              <a:custGeom>
                <a:avLst/>
                <a:gdLst>
                  <a:gd name="T0" fmla="*/ 3926 w 3934"/>
                  <a:gd name="T1" fmla="*/ 2069 h 3930"/>
                  <a:gd name="T2" fmla="*/ 3888 w 3934"/>
                  <a:gd name="T3" fmla="*/ 2363 h 3930"/>
                  <a:gd name="T4" fmla="*/ 3811 w 3934"/>
                  <a:gd name="T5" fmla="*/ 2643 h 3930"/>
                  <a:gd name="T6" fmla="*/ 3691 w 3934"/>
                  <a:gd name="T7" fmla="*/ 2904 h 3930"/>
                  <a:gd name="T8" fmla="*/ 3538 w 3934"/>
                  <a:gd name="T9" fmla="*/ 3139 h 3930"/>
                  <a:gd name="T10" fmla="*/ 3353 w 3934"/>
                  <a:gd name="T11" fmla="*/ 3355 h 3930"/>
                  <a:gd name="T12" fmla="*/ 3143 w 3934"/>
                  <a:gd name="T13" fmla="*/ 3540 h 3930"/>
                  <a:gd name="T14" fmla="*/ 2902 w 3934"/>
                  <a:gd name="T15" fmla="*/ 3693 h 3930"/>
                  <a:gd name="T16" fmla="*/ 2640 w 3934"/>
                  <a:gd name="T17" fmla="*/ 3814 h 3930"/>
                  <a:gd name="T18" fmla="*/ 2361 w 3934"/>
                  <a:gd name="T19" fmla="*/ 3891 h 3930"/>
                  <a:gd name="T20" fmla="*/ 2068 w 3934"/>
                  <a:gd name="T21" fmla="*/ 3929 h 3930"/>
                  <a:gd name="T22" fmla="*/ 1865 w 3934"/>
                  <a:gd name="T23" fmla="*/ 3929 h 3930"/>
                  <a:gd name="T24" fmla="*/ 1572 w 3934"/>
                  <a:gd name="T25" fmla="*/ 3891 h 3930"/>
                  <a:gd name="T26" fmla="*/ 1293 w 3934"/>
                  <a:gd name="T27" fmla="*/ 3814 h 3930"/>
                  <a:gd name="T28" fmla="*/ 1031 w 3934"/>
                  <a:gd name="T29" fmla="*/ 3693 h 3930"/>
                  <a:gd name="T30" fmla="*/ 790 w 3934"/>
                  <a:gd name="T31" fmla="*/ 3540 h 3930"/>
                  <a:gd name="T32" fmla="*/ 580 w 3934"/>
                  <a:gd name="T33" fmla="*/ 3355 h 3930"/>
                  <a:gd name="T34" fmla="*/ 395 w 3934"/>
                  <a:gd name="T35" fmla="*/ 3139 h 3930"/>
                  <a:gd name="T36" fmla="*/ 242 w 3934"/>
                  <a:gd name="T37" fmla="*/ 2904 h 3930"/>
                  <a:gd name="T38" fmla="*/ 122 w 3934"/>
                  <a:gd name="T39" fmla="*/ 2643 h 3930"/>
                  <a:gd name="T40" fmla="*/ 45 w 3934"/>
                  <a:gd name="T41" fmla="*/ 2363 h 3930"/>
                  <a:gd name="T42" fmla="*/ 7 w 3934"/>
                  <a:gd name="T43" fmla="*/ 2069 h 3930"/>
                  <a:gd name="T44" fmla="*/ 7 w 3934"/>
                  <a:gd name="T45" fmla="*/ 1866 h 3930"/>
                  <a:gd name="T46" fmla="*/ 45 w 3934"/>
                  <a:gd name="T47" fmla="*/ 1567 h 3930"/>
                  <a:gd name="T48" fmla="*/ 122 w 3934"/>
                  <a:gd name="T49" fmla="*/ 1293 h 3930"/>
                  <a:gd name="T50" fmla="*/ 242 w 3934"/>
                  <a:gd name="T51" fmla="*/ 1031 h 3930"/>
                  <a:gd name="T52" fmla="*/ 395 w 3934"/>
                  <a:gd name="T53" fmla="*/ 790 h 3930"/>
                  <a:gd name="T54" fmla="*/ 580 w 3934"/>
                  <a:gd name="T55" fmla="*/ 573 h 3930"/>
                  <a:gd name="T56" fmla="*/ 790 w 3934"/>
                  <a:gd name="T57" fmla="*/ 389 h 3930"/>
                  <a:gd name="T58" fmla="*/ 1031 w 3934"/>
                  <a:gd name="T59" fmla="*/ 236 h 3930"/>
                  <a:gd name="T60" fmla="*/ 1293 w 3934"/>
                  <a:gd name="T61" fmla="*/ 121 h 3930"/>
                  <a:gd name="T62" fmla="*/ 1572 w 3934"/>
                  <a:gd name="T63" fmla="*/ 38 h 3930"/>
                  <a:gd name="T64" fmla="*/ 1865 w 3934"/>
                  <a:gd name="T65" fmla="*/ 0 h 3930"/>
                  <a:gd name="T66" fmla="*/ 2068 w 3934"/>
                  <a:gd name="T67" fmla="*/ 0 h 3930"/>
                  <a:gd name="T68" fmla="*/ 2361 w 3934"/>
                  <a:gd name="T69" fmla="*/ 38 h 3930"/>
                  <a:gd name="T70" fmla="*/ 2640 w 3934"/>
                  <a:gd name="T71" fmla="*/ 121 h 3930"/>
                  <a:gd name="T72" fmla="*/ 2902 w 3934"/>
                  <a:gd name="T73" fmla="*/ 236 h 3930"/>
                  <a:gd name="T74" fmla="*/ 3143 w 3934"/>
                  <a:gd name="T75" fmla="*/ 389 h 3930"/>
                  <a:gd name="T76" fmla="*/ 3353 w 3934"/>
                  <a:gd name="T77" fmla="*/ 573 h 3930"/>
                  <a:gd name="T78" fmla="*/ 3538 w 3934"/>
                  <a:gd name="T79" fmla="*/ 790 h 3930"/>
                  <a:gd name="T80" fmla="*/ 3691 w 3934"/>
                  <a:gd name="T81" fmla="*/ 1031 h 3930"/>
                  <a:gd name="T82" fmla="*/ 3811 w 3934"/>
                  <a:gd name="T83" fmla="*/ 1293 h 3930"/>
                  <a:gd name="T84" fmla="*/ 3888 w 3934"/>
                  <a:gd name="T85" fmla="*/ 1567 h 3930"/>
                  <a:gd name="T86" fmla="*/ 3926 w 3934"/>
                  <a:gd name="T87" fmla="*/ 1866 h 3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34" h="3930">
                    <a:moveTo>
                      <a:pt x="3933" y="1968"/>
                    </a:moveTo>
                    <a:lnTo>
                      <a:pt x="3933" y="1968"/>
                    </a:lnTo>
                    <a:lnTo>
                      <a:pt x="3926" y="2069"/>
                    </a:lnTo>
                    <a:lnTo>
                      <a:pt x="3920" y="2165"/>
                    </a:lnTo>
                    <a:lnTo>
                      <a:pt x="3907" y="2267"/>
                    </a:lnTo>
                    <a:lnTo>
                      <a:pt x="3888" y="2363"/>
                    </a:lnTo>
                    <a:lnTo>
                      <a:pt x="3869" y="2458"/>
                    </a:lnTo>
                    <a:lnTo>
                      <a:pt x="3843" y="2548"/>
                    </a:lnTo>
                    <a:lnTo>
                      <a:pt x="3811" y="2643"/>
                    </a:lnTo>
                    <a:lnTo>
                      <a:pt x="3773" y="2732"/>
                    </a:lnTo>
                    <a:lnTo>
                      <a:pt x="3735" y="2815"/>
                    </a:lnTo>
                    <a:lnTo>
                      <a:pt x="3691" y="2904"/>
                    </a:lnTo>
                    <a:lnTo>
                      <a:pt x="3646" y="2986"/>
                    </a:lnTo>
                    <a:lnTo>
                      <a:pt x="3595" y="3062"/>
                    </a:lnTo>
                    <a:lnTo>
                      <a:pt x="3538" y="3139"/>
                    </a:lnTo>
                    <a:lnTo>
                      <a:pt x="3480" y="3215"/>
                    </a:lnTo>
                    <a:lnTo>
                      <a:pt x="3417" y="3285"/>
                    </a:lnTo>
                    <a:lnTo>
                      <a:pt x="3353" y="3355"/>
                    </a:lnTo>
                    <a:lnTo>
                      <a:pt x="3290" y="3419"/>
                    </a:lnTo>
                    <a:lnTo>
                      <a:pt x="3213" y="3482"/>
                    </a:lnTo>
                    <a:lnTo>
                      <a:pt x="3143" y="3540"/>
                    </a:lnTo>
                    <a:lnTo>
                      <a:pt x="3067" y="3597"/>
                    </a:lnTo>
                    <a:lnTo>
                      <a:pt x="2984" y="3648"/>
                    </a:lnTo>
                    <a:lnTo>
                      <a:pt x="2902" y="3693"/>
                    </a:lnTo>
                    <a:lnTo>
                      <a:pt x="2819" y="3738"/>
                    </a:lnTo>
                    <a:lnTo>
                      <a:pt x="2730" y="3776"/>
                    </a:lnTo>
                    <a:lnTo>
                      <a:pt x="2640" y="3814"/>
                    </a:lnTo>
                    <a:lnTo>
                      <a:pt x="2552" y="3839"/>
                    </a:lnTo>
                    <a:lnTo>
                      <a:pt x="2456" y="3871"/>
                    </a:lnTo>
                    <a:lnTo>
                      <a:pt x="2361" y="3891"/>
                    </a:lnTo>
                    <a:lnTo>
                      <a:pt x="2265" y="3909"/>
                    </a:lnTo>
                    <a:lnTo>
                      <a:pt x="2169" y="3922"/>
                    </a:lnTo>
                    <a:lnTo>
                      <a:pt x="2068" y="3929"/>
                    </a:lnTo>
                    <a:lnTo>
                      <a:pt x="1967" y="3929"/>
                    </a:lnTo>
                    <a:lnTo>
                      <a:pt x="1967" y="3929"/>
                    </a:lnTo>
                    <a:lnTo>
                      <a:pt x="1865" y="3929"/>
                    </a:lnTo>
                    <a:lnTo>
                      <a:pt x="1764" y="3922"/>
                    </a:lnTo>
                    <a:lnTo>
                      <a:pt x="1668" y="3909"/>
                    </a:lnTo>
                    <a:lnTo>
                      <a:pt x="1572" y="3891"/>
                    </a:lnTo>
                    <a:lnTo>
                      <a:pt x="1477" y="3871"/>
                    </a:lnTo>
                    <a:lnTo>
                      <a:pt x="1381" y="3839"/>
                    </a:lnTo>
                    <a:lnTo>
                      <a:pt x="1293" y="3814"/>
                    </a:lnTo>
                    <a:lnTo>
                      <a:pt x="1203" y="3776"/>
                    </a:lnTo>
                    <a:lnTo>
                      <a:pt x="1114" y="3738"/>
                    </a:lnTo>
                    <a:lnTo>
                      <a:pt x="1031" y="3693"/>
                    </a:lnTo>
                    <a:lnTo>
                      <a:pt x="949" y="3648"/>
                    </a:lnTo>
                    <a:lnTo>
                      <a:pt x="866" y="3597"/>
                    </a:lnTo>
                    <a:lnTo>
                      <a:pt x="790" y="3540"/>
                    </a:lnTo>
                    <a:lnTo>
                      <a:pt x="720" y="3482"/>
                    </a:lnTo>
                    <a:lnTo>
                      <a:pt x="643" y="3419"/>
                    </a:lnTo>
                    <a:lnTo>
                      <a:pt x="580" y="3355"/>
                    </a:lnTo>
                    <a:lnTo>
                      <a:pt x="516" y="3285"/>
                    </a:lnTo>
                    <a:lnTo>
                      <a:pt x="453" y="3215"/>
                    </a:lnTo>
                    <a:lnTo>
                      <a:pt x="395" y="3139"/>
                    </a:lnTo>
                    <a:lnTo>
                      <a:pt x="338" y="3062"/>
                    </a:lnTo>
                    <a:lnTo>
                      <a:pt x="287" y="2986"/>
                    </a:lnTo>
                    <a:lnTo>
                      <a:pt x="242" y="2904"/>
                    </a:lnTo>
                    <a:lnTo>
                      <a:pt x="198" y="2815"/>
                    </a:lnTo>
                    <a:lnTo>
                      <a:pt x="160" y="2732"/>
                    </a:lnTo>
                    <a:lnTo>
                      <a:pt x="122" y="2643"/>
                    </a:lnTo>
                    <a:lnTo>
                      <a:pt x="90" y="2548"/>
                    </a:lnTo>
                    <a:lnTo>
                      <a:pt x="64" y="2458"/>
                    </a:lnTo>
                    <a:lnTo>
                      <a:pt x="45" y="2363"/>
                    </a:lnTo>
                    <a:lnTo>
                      <a:pt x="26" y="2267"/>
                    </a:lnTo>
                    <a:lnTo>
                      <a:pt x="13" y="2165"/>
                    </a:lnTo>
                    <a:lnTo>
                      <a:pt x="7" y="2069"/>
                    </a:lnTo>
                    <a:lnTo>
                      <a:pt x="0" y="1968"/>
                    </a:lnTo>
                    <a:lnTo>
                      <a:pt x="0" y="1968"/>
                    </a:lnTo>
                    <a:lnTo>
                      <a:pt x="7" y="1866"/>
                    </a:lnTo>
                    <a:lnTo>
                      <a:pt x="13" y="1764"/>
                    </a:lnTo>
                    <a:lnTo>
                      <a:pt x="26" y="1668"/>
                    </a:lnTo>
                    <a:lnTo>
                      <a:pt x="45" y="1567"/>
                    </a:lnTo>
                    <a:lnTo>
                      <a:pt x="64" y="1477"/>
                    </a:lnTo>
                    <a:lnTo>
                      <a:pt x="90" y="1382"/>
                    </a:lnTo>
                    <a:lnTo>
                      <a:pt x="122" y="1293"/>
                    </a:lnTo>
                    <a:lnTo>
                      <a:pt x="160" y="1204"/>
                    </a:lnTo>
                    <a:lnTo>
                      <a:pt x="198" y="1114"/>
                    </a:lnTo>
                    <a:lnTo>
                      <a:pt x="242" y="1031"/>
                    </a:lnTo>
                    <a:lnTo>
                      <a:pt x="287" y="949"/>
                    </a:lnTo>
                    <a:lnTo>
                      <a:pt x="338" y="866"/>
                    </a:lnTo>
                    <a:lnTo>
                      <a:pt x="395" y="790"/>
                    </a:lnTo>
                    <a:lnTo>
                      <a:pt x="453" y="713"/>
                    </a:lnTo>
                    <a:lnTo>
                      <a:pt x="516" y="643"/>
                    </a:lnTo>
                    <a:lnTo>
                      <a:pt x="580" y="573"/>
                    </a:lnTo>
                    <a:lnTo>
                      <a:pt x="643" y="509"/>
                    </a:lnTo>
                    <a:lnTo>
                      <a:pt x="720" y="452"/>
                    </a:lnTo>
                    <a:lnTo>
                      <a:pt x="790" y="389"/>
                    </a:lnTo>
                    <a:lnTo>
                      <a:pt x="866" y="338"/>
                    </a:lnTo>
                    <a:lnTo>
                      <a:pt x="949" y="286"/>
                    </a:lnTo>
                    <a:lnTo>
                      <a:pt x="1031" y="236"/>
                    </a:lnTo>
                    <a:lnTo>
                      <a:pt x="1114" y="191"/>
                    </a:lnTo>
                    <a:lnTo>
                      <a:pt x="1203" y="153"/>
                    </a:lnTo>
                    <a:lnTo>
                      <a:pt x="1293" y="121"/>
                    </a:lnTo>
                    <a:lnTo>
                      <a:pt x="1381" y="89"/>
                    </a:lnTo>
                    <a:lnTo>
                      <a:pt x="1477" y="63"/>
                    </a:lnTo>
                    <a:lnTo>
                      <a:pt x="1572" y="38"/>
                    </a:lnTo>
                    <a:lnTo>
                      <a:pt x="1668" y="25"/>
                    </a:lnTo>
                    <a:lnTo>
                      <a:pt x="1764" y="13"/>
                    </a:lnTo>
                    <a:lnTo>
                      <a:pt x="1865" y="0"/>
                    </a:lnTo>
                    <a:lnTo>
                      <a:pt x="1967" y="0"/>
                    </a:lnTo>
                    <a:lnTo>
                      <a:pt x="1967" y="0"/>
                    </a:lnTo>
                    <a:lnTo>
                      <a:pt x="2068" y="0"/>
                    </a:lnTo>
                    <a:lnTo>
                      <a:pt x="2169" y="13"/>
                    </a:lnTo>
                    <a:lnTo>
                      <a:pt x="2265" y="25"/>
                    </a:lnTo>
                    <a:lnTo>
                      <a:pt x="2361" y="38"/>
                    </a:lnTo>
                    <a:lnTo>
                      <a:pt x="2456" y="63"/>
                    </a:lnTo>
                    <a:lnTo>
                      <a:pt x="2552" y="89"/>
                    </a:lnTo>
                    <a:lnTo>
                      <a:pt x="2640" y="121"/>
                    </a:lnTo>
                    <a:lnTo>
                      <a:pt x="2730" y="153"/>
                    </a:lnTo>
                    <a:lnTo>
                      <a:pt x="2819" y="191"/>
                    </a:lnTo>
                    <a:lnTo>
                      <a:pt x="2902" y="236"/>
                    </a:lnTo>
                    <a:lnTo>
                      <a:pt x="2984" y="286"/>
                    </a:lnTo>
                    <a:lnTo>
                      <a:pt x="3067" y="338"/>
                    </a:lnTo>
                    <a:lnTo>
                      <a:pt x="3143" y="389"/>
                    </a:lnTo>
                    <a:lnTo>
                      <a:pt x="3213" y="452"/>
                    </a:lnTo>
                    <a:lnTo>
                      <a:pt x="3290" y="509"/>
                    </a:lnTo>
                    <a:lnTo>
                      <a:pt x="3353" y="573"/>
                    </a:lnTo>
                    <a:lnTo>
                      <a:pt x="3417" y="643"/>
                    </a:lnTo>
                    <a:lnTo>
                      <a:pt x="3480" y="713"/>
                    </a:lnTo>
                    <a:lnTo>
                      <a:pt x="3538" y="790"/>
                    </a:lnTo>
                    <a:lnTo>
                      <a:pt x="3595" y="866"/>
                    </a:lnTo>
                    <a:lnTo>
                      <a:pt x="3646" y="949"/>
                    </a:lnTo>
                    <a:lnTo>
                      <a:pt x="3691" y="1031"/>
                    </a:lnTo>
                    <a:lnTo>
                      <a:pt x="3735" y="1114"/>
                    </a:lnTo>
                    <a:lnTo>
                      <a:pt x="3773" y="1204"/>
                    </a:lnTo>
                    <a:lnTo>
                      <a:pt x="3811" y="1293"/>
                    </a:lnTo>
                    <a:lnTo>
                      <a:pt x="3843" y="1382"/>
                    </a:lnTo>
                    <a:lnTo>
                      <a:pt x="3869" y="1477"/>
                    </a:lnTo>
                    <a:lnTo>
                      <a:pt x="3888" y="1567"/>
                    </a:lnTo>
                    <a:lnTo>
                      <a:pt x="3907" y="1668"/>
                    </a:lnTo>
                    <a:lnTo>
                      <a:pt x="3920" y="1764"/>
                    </a:lnTo>
                    <a:lnTo>
                      <a:pt x="3926" y="1866"/>
                    </a:lnTo>
                    <a:lnTo>
                      <a:pt x="3933" y="1968"/>
                    </a:lnTo>
                  </a:path>
                </a:pathLst>
              </a:custGeom>
              <a:solidFill>
                <a:schemeClr val="bg1"/>
              </a:solidFill>
              <a:ln>
                <a:noFill/>
              </a:ln>
              <a:effectLst/>
            </p:spPr>
            <p:txBody>
              <a:bodyPr wrap="none" anchor="ctr"/>
              <a:lstStyle/>
              <a:p>
                <a:endParaRPr lang="en-US" sz="1500">
                  <a:solidFill>
                    <a:srgbClr val="5F5F5F"/>
                  </a:solidFill>
                </a:endParaRPr>
              </a:p>
            </p:txBody>
          </p:sp>
        </p:grpSp>
        <p:grpSp>
          <p:nvGrpSpPr>
            <p:cNvPr id="96" name="Group 95"/>
            <p:cNvGrpSpPr/>
            <p:nvPr/>
          </p:nvGrpSpPr>
          <p:grpSpPr>
            <a:xfrm>
              <a:off x="5676669" y="2201212"/>
              <a:ext cx="835484" cy="579619"/>
              <a:chOff x="5676669" y="2201212"/>
              <a:chExt cx="835484" cy="579619"/>
            </a:xfrm>
          </p:grpSpPr>
          <p:grpSp>
            <p:nvGrpSpPr>
              <p:cNvPr id="87" name="Group 86"/>
              <p:cNvGrpSpPr/>
              <p:nvPr/>
            </p:nvGrpSpPr>
            <p:grpSpPr>
              <a:xfrm>
                <a:off x="5676669" y="2201212"/>
                <a:ext cx="835484" cy="494999"/>
                <a:chOff x="3770725" y="2385438"/>
                <a:chExt cx="835484" cy="494999"/>
              </a:xfrm>
            </p:grpSpPr>
            <p:sp>
              <p:nvSpPr>
                <p:cNvPr id="88" name="Freeform 4"/>
                <p:cNvSpPr>
                  <a:spLocks noChangeAspect="1" noChangeArrowheads="1"/>
                </p:cNvSpPr>
                <p:nvPr/>
              </p:nvSpPr>
              <p:spPr bwMode="auto">
                <a:xfrm>
                  <a:off x="3770725" y="2385438"/>
                  <a:ext cx="835484" cy="467871"/>
                </a:xfrm>
                <a:custGeom>
                  <a:avLst/>
                  <a:gdLst>
                    <a:gd name="T0" fmla="*/ 1216 w 2977"/>
                    <a:gd name="T1" fmla="*/ 139 h 1668"/>
                    <a:gd name="T2" fmla="*/ 1598 w 2977"/>
                    <a:gd name="T3" fmla="*/ 336 h 1668"/>
                    <a:gd name="T4" fmla="*/ 1633 w 2977"/>
                    <a:gd name="T5" fmla="*/ 394 h 1668"/>
                    <a:gd name="T6" fmla="*/ 1702 w 2977"/>
                    <a:gd name="T7" fmla="*/ 417 h 1668"/>
                    <a:gd name="T8" fmla="*/ 1749 w 2977"/>
                    <a:gd name="T9" fmla="*/ 394 h 1668"/>
                    <a:gd name="T10" fmla="*/ 1841 w 2977"/>
                    <a:gd name="T11" fmla="*/ 371 h 1668"/>
                    <a:gd name="T12" fmla="*/ 2258 w 2977"/>
                    <a:gd name="T13" fmla="*/ 649 h 1668"/>
                    <a:gd name="T14" fmla="*/ 2281 w 2977"/>
                    <a:gd name="T15" fmla="*/ 706 h 1668"/>
                    <a:gd name="T16" fmla="*/ 2351 w 2977"/>
                    <a:gd name="T17" fmla="*/ 753 h 1668"/>
                    <a:gd name="T18" fmla="*/ 2409 w 2977"/>
                    <a:gd name="T19" fmla="*/ 741 h 1668"/>
                    <a:gd name="T20" fmla="*/ 2466 w 2977"/>
                    <a:gd name="T21" fmla="*/ 741 h 1668"/>
                    <a:gd name="T22" fmla="*/ 2837 w 2977"/>
                    <a:gd name="T23" fmla="*/ 1100 h 1668"/>
                    <a:gd name="T24" fmla="*/ 2443 w 2977"/>
                    <a:gd name="T25" fmla="*/ 1528 h 1668"/>
                    <a:gd name="T26" fmla="*/ 625 w 2977"/>
                    <a:gd name="T27" fmla="*/ 1528 h 1668"/>
                    <a:gd name="T28" fmla="*/ 151 w 2977"/>
                    <a:gd name="T29" fmla="*/ 1077 h 1668"/>
                    <a:gd name="T30" fmla="*/ 614 w 2977"/>
                    <a:gd name="T31" fmla="*/ 602 h 1668"/>
                    <a:gd name="T32" fmla="*/ 625 w 2977"/>
                    <a:gd name="T33" fmla="*/ 602 h 1668"/>
                    <a:gd name="T34" fmla="*/ 695 w 2977"/>
                    <a:gd name="T35" fmla="*/ 602 h 1668"/>
                    <a:gd name="T36" fmla="*/ 753 w 2977"/>
                    <a:gd name="T37" fmla="*/ 556 h 1668"/>
                    <a:gd name="T38" fmla="*/ 764 w 2977"/>
                    <a:gd name="T39" fmla="*/ 498 h 1668"/>
                    <a:gd name="T40" fmla="*/ 1216 w 2977"/>
                    <a:gd name="T41" fmla="*/ 139 h 1668"/>
                    <a:gd name="T42" fmla="*/ 1216 w 2977"/>
                    <a:gd name="T43" fmla="*/ 0 h 1668"/>
                    <a:gd name="T44" fmla="*/ 625 w 2977"/>
                    <a:gd name="T45" fmla="*/ 463 h 1668"/>
                    <a:gd name="T46" fmla="*/ 614 w 2977"/>
                    <a:gd name="T47" fmla="*/ 463 h 1668"/>
                    <a:gd name="T48" fmla="*/ 12 w 2977"/>
                    <a:gd name="T49" fmla="*/ 1054 h 1668"/>
                    <a:gd name="T50" fmla="*/ 625 w 2977"/>
                    <a:gd name="T51" fmla="*/ 1667 h 1668"/>
                    <a:gd name="T52" fmla="*/ 2431 w 2977"/>
                    <a:gd name="T53" fmla="*/ 1667 h 1668"/>
                    <a:gd name="T54" fmla="*/ 2976 w 2977"/>
                    <a:gd name="T55" fmla="*/ 1123 h 1668"/>
                    <a:gd name="T56" fmla="*/ 2443 w 2977"/>
                    <a:gd name="T57" fmla="*/ 602 h 1668"/>
                    <a:gd name="T58" fmla="*/ 2397 w 2977"/>
                    <a:gd name="T59" fmla="*/ 602 h 1668"/>
                    <a:gd name="T60" fmla="*/ 1888 w 2977"/>
                    <a:gd name="T61" fmla="*/ 232 h 1668"/>
                    <a:gd name="T62" fmla="*/ 1714 w 2977"/>
                    <a:gd name="T63" fmla="*/ 267 h 1668"/>
                    <a:gd name="T64" fmla="*/ 1216 w 2977"/>
                    <a:gd name="T65" fmla="*/ 0 h 1668"/>
                    <a:gd name="T66" fmla="*/ 1216 w 2977"/>
                    <a:gd name="T67" fmla="*/ 13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7" h="1668">
                      <a:moveTo>
                        <a:pt x="1216" y="139"/>
                      </a:moveTo>
                      <a:cubicBezTo>
                        <a:pt x="1366" y="139"/>
                        <a:pt x="1505" y="209"/>
                        <a:pt x="1598" y="336"/>
                      </a:cubicBezTo>
                      <a:cubicBezTo>
                        <a:pt x="1633" y="394"/>
                        <a:pt x="1633" y="394"/>
                        <a:pt x="1633" y="394"/>
                      </a:cubicBezTo>
                      <a:cubicBezTo>
                        <a:pt x="1644" y="417"/>
                        <a:pt x="1679" y="417"/>
                        <a:pt x="1702" y="417"/>
                      </a:cubicBezTo>
                      <a:cubicBezTo>
                        <a:pt x="1749" y="394"/>
                        <a:pt x="1749" y="394"/>
                        <a:pt x="1749" y="394"/>
                      </a:cubicBezTo>
                      <a:cubicBezTo>
                        <a:pt x="1783" y="382"/>
                        <a:pt x="1806" y="382"/>
                        <a:pt x="1841" y="371"/>
                      </a:cubicBezTo>
                      <a:cubicBezTo>
                        <a:pt x="2027" y="348"/>
                        <a:pt x="2212" y="463"/>
                        <a:pt x="2258" y="649"/>
                      </a:cubicBezTo>
                      <a:cubicBezTo>
                        <a:pt x="2281" y="706"/>
                        <a:pt x="2281" y="706"/>
                        <a:pt x="2281" y="706"/>
                      </a:cubicBezTo>
                      <a:cubicBezTo>
                        <a:pt x="2293" y="730"/>
                        <a:pt x="2316" y="753"/>
                        <a:pt x="2351" y="753"/>
                      </a:cubicBezTo>
                      <a:cubicBezTo>
                        <a:pt x="2409" y="741"/>
                        <a:pt x="2409" y="741"/>
                        <a:pt x="2409" y="741"/>
                      </a:cubicBezTo>
                      <a:cubicBezTo>
                        <a:pt x="2431" y="741"/>
                        <a:pt x="2455" y="741"/>
                        <a:pt x="2466" y="741"/>
                      </a:cubicBezTo>
                      <a:cubicBezTo>
                        <a:pt x="2663" y="765"/>
                        <a:pt x="2825" y="915"/>
                        <a:pt x="2837" y="1100"/>
                      </a:cubicBezTo>
                      <a:cubicBezTo>
                        <a:pt x="2848" y="1332"/>
                        <a:pt x="2675" y="1528"/>
                        <a:pt x="2443" y="1528"/>
                      </a:cubicBezTo>
                      <a:cubicBezTo>
                        <a:pt x="625" y="1528"/>
                        <a:pt x="625" y="1528"/>
                        <a:pt x="625" y="1528"/>
                      </a:cubicBezTo>
                      <a:cubicBezTo>
                        <a:pt x="371" y="1528"/>
                        <a:pt x="162" y="1332"/>
                        <a:pt x="151" y="1077"/>
                      </a:cubicBezTo>
                      <a:cubicBezTo>
                        <a:pt x="139" y="822"/>
                        <a:pt x="359" y="602"/>
                        <a:pt x="614" y="602"/>
                      </a:cubicBezTo>
                      <a:lnTo>
                        <a:pt x="625" y="602"/>
                      </a:lnTo>
                      <a:cubicBezTo>
                        <a:pt x="695" y="602"/>
                        <a:pt x="695" y="602"/>
                        <a:pt x="695" y="602"/>
                      </a:cubicBezTo>
                      <a:cubicBezTo>
                        <a:pt x="718" y="602"/>
                        <a:pt x="741" y="591"/>
                        <a:pt x="753" y="556"/>
                      </a:cubicBezTo>
                      <a:cubicBezTo>
                        <a:pt x="764" y="498"/>
                        <a:pt x="764" y="498"/>
                        <a:pt x="764" y="498"/>
                      </a:cubicBezTo>
                      <a:cubicBezTo>
                        <a:pt x="811" y="290"/>
                        <a:pt x="996" y="139"/>
                        <a:pt x="1216" y="139"/>
                      </a:cubicBezTo>
                      <a:lnTo>
                        <a:pt x="1216" y="0"/>
                      </a:lnTo>
                      <a:cubicBezTo>
                        <a:pt x="927" y="0"/>
                        <a:pt x="695" y="197"/>
                        <a:pt x="625" y="463"/>
                      </a:cubicBezTo>
                      <a:lnTo>
                        <a:pt x="614" y="463"/>
                      </a:lnTo>
                      <a:cubicBezTo>
                        <a:pt x="290" y="463"/>
                        <a:pt x="23" y="730"/>
                        <a:pt x="12" y="1054"/>
                      </a:cubicBezTo>
                      <a:cubicBezTo>
                        <a:pt x="0" y="1390"/>
                        <a:pt x="290" y="1667"/>
                        <a:pt x="625" y="1667"/>
                      </a:cubicBezTo>
                      <a:cubicBezTo>
                        <a:pt x="2431" y="1667"/>
                        <a:pt x="2431" y="1667"/>
                        <a:pt x="2431" y="1667"/>
                      </a:cubicBezTo>
                      <a:cubicBezTo>
                        <a:pt x="2733" y="1667"/>
                        <a:pt x="2976" y="1424"/>
                        <a:pt x="2976" y="1123"/>
                      </a:cubicBezTo>
                      <a:cubicBezTo>
                        <a:pt x="2976" y="834"/>
                        <a:pt x="2733" y="602"/>
                        <a:pt x="2443" y="602"/>
                      </a:cubicBezTo>
                      <a:cubicBezTo>
                        <a:pt x="2431" y="602"/>
                        <a:pt x="2409" y="602"/>
                        <a:pt x="2397" y="602"/>
                      </a:cubicBezTo>
                      <a:cubicBezTo>
                        <a:pt x="2327" y="394"/>
                        <a:pt x="2131" y="232"/>
                        <a:pt x="1888" y="232"/>
                      </a:cubicBezTo>
                      <a:cubicBezTo>
                        <a:pt x="1829" y="232"/>
                        <a:pt x="1772" y="243"/>
                        <a:pt x="1714" y="267"/>
                      </a:cubicBezTo>
                      <a:cubicBezTo>
                        <a:pt x="1598" y="104"/>
                        <a:pt x="1425" y="0"/>
                        <a:pt x="1216" y="0"/>
                      </a:cubicBezTo>
                      <a:lnTo>
                        <a:pt x="1216" y="139"/>
                      </a:lnTo>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9" name="Rectangle 88"/>
                <p:cNvSpPr/>
                <p:nvPr/>
              </p:nvSpPr>
              <p:spPr bwMode="gray">
                <a:xfrm>
                  <a:off x="3993372" y="2777160"/>
                  <a:ext cx="327739" cy="103277"/>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sp>
            <p:nvSpPr>
              <p:cNvPr id="95" name="Freeform 15"/>
              <p:cNvSpPr>
                <a:spLocks noChangeAspect="1" noChangeArrowheads="1"/>
              </p:cNvSpPr>
              <p:nvPr/>
            </p:nvSpPr>
            <p:spPr bwMode="auto">
              <a:xfrm>
                <a:off x="5856218" y="2431273"/>
                <a:ext cx="349558" cy="349558"/>
              </a:xfrm>
              <a:custGeom>
                <a:avLst/>
                <a:gdLst>
                  <a:gd name="T0" fmla="*/ 0 w 2964"/>
                  <a:gd name="T1" fmla="*/ 370 h 2964"/>
                  <a:gd name="T2" fmla="*/ 1760 w 2964"/>
                  <a:gd name="T3" fmla="*/ 1019 h 2964"/>
                  <a:gd name="T4" fmla="*/ 741 w 2964"/>
                  <a:gd name="T5" fmla="*/ 1042 h 2964"/>
                  <a:gd name="T6" fmla="*/ 660 w 2964"/>
                  <a:gd name="T7" fmla="*/ 718 h 2964"/>
                  <a:gd name="T8" fmla="*/ 949 w 2964"/>
                  <a:gd name="T9" fmla="*/ 370 h 2964"/>
                  <a:gd name="T10" fmla="*/ 1146 w 2964"/>
                  <a:gd name="T11" fmla="*/ 625 h 2964"/>
                  <a:gd name="T12" fmla="*/ 833 w 2964"/>
                  <a:gd name="T13" fmla="*/ 718 h 2964"/>
                  <a:gd name="T14" fmla="*/ 972 w 2964"/>
                  <a:gd name="T15" fmla="*/ 1354 h 2964"/>
                  <a:gd name="T16" fmla="*/ 833 w 2964"/>
                  <a:gd name="T17" fmla="*/ 1250 h 2964"/>
                  <a:gd name="T18" fmla="*/ 370 w 2964"/>
                  <a:gd name="T19" fmla="*/ 1945 h 2964"/>
                  <a:gd name="T20" fmla="*/ 1436 w 2964"/>
                  <a:gd name="T21" fmla="*/ 1621 h 2964"/>
                  <a:gd name="T22" fmla="*/ 1436 w 2964"/>
                  <a:gd name="T23" fmla="*/ 1621 h 2964"/>
                  <a:gd name="T24" fmla="*/ 1667 w 2964"/>
                  <a:gd name="T25" fmla="*/ 2870 h 2964"/>
                  <a:gd name="T26" fmla="*/ 2963 w 2964"/>
                  <a:gd name="T27" fmla="*/ 1204 h 2964"/>
                  <a:gd name="T28" fmla="*/ 1852 w 2964"/>
                  <a:gd name="T29" fmla="*/ 2824 h 2964"/>
                  <a:gd name="T30" fmla="*/ 1945 w 2964"/>
                  <a:gd name="T31" fmla="*/ 2639 h 2964"/>
                  <a:gd name="T32" fmla="*/ 1945 w 2964"/>
                  <a:gd name="T33" fmla="*/ 2546 h 2964"/>
                  <a:gd name="T34" fmla="*/ 1852 w 2964"/>
                  <a:gd name="T35" fmla="*/ 2361 h 2964"/>
                  <a:gd name="T36" fmla="*/ 1991 w 2964"/>
                  <a:gd name="T37" fmla="*/ 2223 h 2964"/>
                  <a:gd name="T38" fmla="*/ 1806 w 2964"/>
                  <a:gd name="T39" fmla="*/ 2130 h 2964"/>
                  <a:gd name="T40" fmla="*/ 1991 w 2964"/>
                  <a:gd name="T41" fmla="*/ 2223 h 2964"/>
                  <a:gd name="T42" fmla="*/ 1806 w 2964"/>
                  <a:gd name="T43" fmla="*/ 1945 h 2964"/>
                  <a:gd name="T44" fmla="*/ 1991 w 2964"/>
                  <a:gd name="T45" fmla="*/ 1852 h 2964"/>
                  <a:gd name="T46" fmla="*/ 2130 w 2964"/>
                  <a:gd name="T47" fmla="*/ 2824 h 2964"/>
                  <a:gd name="T48" fmla="*/ 2223 w 2964"/>
                  <a:gd name="T49" fmla="*/ 2639 h 2964"/>
                  <a:gd name="T50" fmla="*/ 2223 w 2964"/>
                  <a:gd name="T51" fmla="*/ 2546 h 2964"/>
                  <a:gd name="T52" fmla="*/ 2130 w 2964"/>
                  <a:gd name="T53" fmla="*/ 2361 h 2964"/>
                  <a:gd name="T54" fmla="*/ 2268 w 2964"/>
                  <a:gd name="T55" fmla="*/ 2223 h 2964"/>
                  <a:gd name="T56" fmla="*/ 2084 w 2964"/>
                  <a:gd name="T57" fmla="*/ 2130 h 2964"/>
                  <a:gd name="T58" fmla="*/ 2268 w 2964"/>
                  <a:gd name="T59" fmla="*/ 2223 h 2964"/>
                  <a:gd name="T60" fmla="*/ 2084 w 2964"/>
                  <a:gd name="T61" fmla="*/ 1945 h 2964"/>
                  <a:gd name="T62" fmla="*/ 2268 w 2964"/>
                  <a:gd name="T63" fmla="*/ 1852 h 2964"/>
                  <a:gd name="T64" fmla="*/ 2407 w 2964"/>
                  <a:gd name="T65" fmla="*/ 2824 h 2964"/>
                  <a:gd name="T66" fmla="*/ 2500 w 2964"/>
                  <a:gd name="T67" fmla="*/ 2639 h 2964"/>
                  <a:gd name="T68" fmla="*/ 2500 w 2964"/>
                  <a:gd name="T69" fmla="*/ 2546 h 2964"/>
                  <a:gd name="T70" fmla="*/ 2407 w 2964"/>
                  <a:gd name="T71" fmla="*/ 2361 h 2964"/>
                  <a:gd name="T72" fmla="*/ 2546 w 2964"/>
                  <a:gd name="T73" fmla="*/ 2223 h 2964"/>
                  <a:gd name="T74" fmla="*/ 2361 w 2964"/>
                  <a:gd name="T75" fmla="*/ 2130 h 2964"/>
                  <a:gd name="T76" fmla="*/ 2546 w 2964"/>
                  <a:gd name="T77" fmla="*/ 2223 h 2964"/>
                  <a:gd name="T78" fmla="*/ 2361 w 2964"/>
                  <a:gd name="T79" fmla="*/ 1945 h 2964"/>
                  <a:gd name="T80" fmla="*/ 2546 w 2964"/>
                  <a:gd name="T81" fmla="*/ 1852 h 2964"/>
                  <a:gd name="T82" fmla="*/ 2685 w 2964"/>
                  <a:gd name="T83" fmla="*/ 2824 h 2964"/>
                  <a:gd name="T84" fmla="*/ 2777 w 2964"/>
                  <a:gd name="T85" fmla="*/ 2361 h 2964"/>
                  <a:gd name="T86" fmla="*/ 2777 w 2964"/>
                  <a:gd name="T87" fmla="*/ 2268 h 2964"/>
                  <a:gd name="T88" fmla="*/ 2685 w 2964"/>
                  <a:gd name="T89" fmla="*/ 2084 h 2964"/>
                  <a:gd name="T90" fmla="*/ 2824 w 2964"/>
                  <a:gd name="T91" fmla="*/ 1945 h 2964"/>
                  <a:gd name="T92" fmla="*/ 2639 w 2964"/>
                  <a:gd name="T93" fmla="*/ 1852 h 2964"/>
                  <a:gd name="T94" fmla="*/ 2824 w 2964"/>
                  <a:gd name="T95" fmla="*/ 1945 h 2964"/>
                  <a:gd name="T96" fmla="*/ 2824 w 2964"/>
                  <a:gd name="T97" fmla="*/ 1250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64" h="2964">
                    <a:moveTo>
                      <a:pt x="1806" y="1019"/>
                    </a:moveTo>
                    <a:cubicBezTo>
                      <a:pt x="1806" y="0"/>
                      <a:pt x="1806" y="0"/>
                      <a:pt x="1806" y="0"/>
                    </a:cubicBezTo>
                    <a:cubicBezTo>
                      <a:pt x="370" y="0"/>
                      <a:pt x="370" y="0"/>
                      <a:pt x="370" y="0"/>
                    </a:cubicBezTo>
                    <a:cubicBezTo>
                      <a:pt x="0" y="370"/>
                      <a:pt x="0" y="370"/>
                      <a:pt x="0" y="370"/>
                    </a:cubicBezTo>
                    <a:cubicBezTo>
                      <a:pt x="0" y="2314"/>
                      <a:pt x="0" y="2314"/>
                      <a:pt x="0" y="2314"/>
                    </a:cubicBezTo>
                    <a:cubicBezTo>
                      <a:pt x="1574" y="2314"/>
                      <a:pt x="1574" y="2314"/>
                      <a:pt x="1574" y="2314"/>
                    </a:cubicBezTo>
                    <a:cubicBezTo>
                      <a:pt x="1574" y="1204"/>
                      <a:pt x="1574" y="1204"/>
                      <a:pt x="1574" y="1204"/>
                    </a:cubicBezTo>
                    <a:cubicBezTo>
                      <a:pt x="1574" y="1100"/>
                      <a:pt x="1656" y="1019"/>
                      <a:pt x="1760" y="1019"/>
                    </a:cubicBezTo>
                    <a:lnTo>
                      <a:pt x="1806" y="1019"/>
                    </a:lnTo>
                    <a:close/>
                    <a:moveTo>
                      <a:pt x="625" y="1111"/>
                    </a:moveTo>
                    <a:cubicBezTo>
                      <a:pt x="706" y="1042"/>
                      <a:pt x="706" y="1042"/>
                      <a:pt x="706" y="1042"/>
                    </a:cubicBezTo>
                    <a:cubicBezTo>
                      <a:pt x="718" y="1030"/>
                      <a:pt x="729" y="1030"/>
                      <a:pt x="741" y="1042"/>
                    </a:cubicBezTo>
                    <a:cubicBezTo>
                      <a:pt x="776" y="1077"/>
                      <a:pt x="833" y="1111"/>
                      <a:pt x="891" y="1111"/>
                    </a:cubicBezTo>
                    <a:cubicBezTo>
                      <a:pt x="972" y="1111"/>
                      <a:pt x="1007" y="1077"/>
                      <a:pt x="1007" y="1030"/>
                    </a:cubicBezTo>
                    <a:cubicBezTo>
                      <a:pt x="1007" y="972"/>
                      <a:pt x="915" y="949"/>
                      <a:pt x="833" y="915"/>
                    </a:cubicBezTo>
                    <a:cubicBezTo>
                      <a:pt x="752" y="891"/>
                      <a:pt x="660" y="845"/>
                      <a:pt x="660" y="718"/>
                    </a:cubicBezTo>
                    <a:cubicBezTo>
                      <a:pt x="660" y="602"/>
                      <a:pt x="729" y="533"/>
                      <a:pt x="833" y="509"/>
                    </a:cubicBezTo>
                    <a:cubicBezTo>
                      <a:pt x="833" y="405"/>
                      <a:pt x="833" y="405"/>
                      <a:pt x="833" y="405"/>
                    </a:cubicBezTo>
                    <a:cubicBezTo>
                      <a:pt x="833" y="382"/>
                      <a:pt x="845" y="370"/>
                      <a:pt x="857" y="370"/>
                    </a:cubicBezTo>
                    <a:cubicBezTo>
                      <a:pt x="949" y="370"/>
                      <a:pt x="949" y="370"/>
                      <a:pt x="949" y="370"/>
                    </a:cubicBezTo>
                    <a:cubicBezTo>
                      <a:pt x="961" y="370"/>
                      <a:pt x="972" y="382"/>
                      <a:pt x="972" y="405"/>
                    </a:cubicBezTo>
                    <a:cubicBezTo>
                      <a:pt x="972" y="509"/>
                      <a:pt x="972" y="509"/>
                      <a:pt x="972" y="509"/>
                    </a:cubicBezTo>
                    <a:cubicBezTo>
                      <a:pt x="1030" y="521"/>
                      <a:pt x="1088" y="544"/>
                      <a:pt x="1135" y="579"/>
                    </a:cubicBezTo>
                    <a:cubicBezTo>
                      <a:pt x="1146" y="590"/>
                      <a:pt x="1158" y="602"/>
                      <a:pt x="1146" y="625"/>
                    </a:cubicBezTo>
                    <a:cubicBezTo>
                      <a:pt x="1088" y="695"/>
                      <a:pt x="1088" y="695"/>
                      <a:pt x="1088" y="695"/>
                    </a:cubicBezTo>
                    <a:cubicBezTo>
                      <a:pt x="1077" y="706"/>
                      <a:pt x="1054" y="706"/>
                      <a:pt x="1042" y="695"/>
                    </a:cubicBezTo>
                    <a:cubicBezTo>
                      <a:pt x="1007" y="672"/>
                      <a:pt x="961" y="648"/>
                      <a:pt x="915" y="648"/>
                    </a:cubicBezTo>
                    <a:cubicBezTo>
                      <a:pt x="868" y="648"/>
                      <a:pt x="833" y="672"/>
                      <a:pt x="833" y="718"/>
                    </a:cubicBezTo>
                    <a:cubicBezTo>
                      <a:pt x="833" y="764"/>
                      <a:pt x="915" y="776"/>
                      <a:pt x="1007" y="811"/>
                    </a:cubicBezTo>
                    <a:cubicBezTo>
                      <a:pt x="1088" y="845"/>
                      <a:pt x="1181" y="891"/>
                      <a:pt x="1181" y="1019"/>
                    </a:cubicBezTo>
                    <a:cubicBezTo>
                      <a:pt x="1181" y="1158"/>
                      <a:pt x="1088" y="1227"/>
                      <a:pt x="972" y="1250"/>
                    </a:cubicBezTo>
                    <a:cubicBezTo>
                      <a:pt x="972" y="1354"/>
                      <a:pt x="972" y="1354"/>
                      <a:pt x="972" y="1354"/>
                    </a:cubicBezTo>
                    <a:cubicBezTo>
                      <a:pt x="972" y="1378"/>
                      <a:pt x="961" y="1389"/>
                      <a:pt x="949" y="1389"/>
                    </a:cubicBezTo>
                    <a:cubicBezTo>
                      <a:pt x="857" y="1389"/>
                      <a:pt x="857" y="1389"/>
                      <a:pt x="857" y="1389"/>
                    </a:cubicBezTo>
                    <a:cubicBezTo>
                      <a:pt x="845" y="1389"/>
                      <a:pt x="833" y="1378"/>
                      <a:pt x="833" y="1354"/>
                    </a:cubicBezTo>
                    <a:cubicBezTo>
                      <a:pt x="833" y="1250"/>
                      <a:pt x="833" y="1250"/>
                      <a:pt x="833" y="1250"/>
                    </a:cubicBezTo>
                    <a:cubicBezTo>
                      <a:pt x="752" y="1239"/>
                      <a:pt x="695" y="1204"/>
                      <a:pt x="625" y="1146"/>
                    </a:cubicBezTo>
                    <a:cubicBezTo>
                      <a:pt x="625" y="1135"/>
                      <a:pt x="625" y="1123"/>
                      <a:pt x="625" y="1111"/>
                    </a:cubicBezTo>
                    <a:close/>
                    <a:moveTo>
                      <a:pt x="1436" y="1945"/>
                    </a:moveTo>
                    <a:cubicBezTo>
                      <a:pt x="370" y="1945"/>
                      <a:pt x="370" y="1945"/>
                      <a:pt x="370" y="1945"/>
                    </a:cubicBezTo>
                    <a:cubicBezTo>
                      <a:pt x="370" y="1852"/>
                      <a:pt x="370" y="1852"/>
                      <a:pt x="370" y="1852"/>
                    </a:cubicBezTo>
                    <a:cubicBezTo>
                      <a:pt x="1436" y="1852"/>
                      <a:pt x="1436" y="1852"/>
                      <a:pt x="1436" y="1852"/>
                    </a:cubicBezTo>
                    <a:lnTo>
                      <a:pt x="1436" y="1945"/>
                    </a:lnTo>
                    <a:close/>
                    <a:moveTo>
                      <a:pt x="1436" y="1621"/>
                    </a:moveTo>
                    <a:cubicBezTo>
                      <a:pt x="370" y="1621"/>
                      <a:pt x="370" y="1621"/>
                      <a:pt x="370" y="1621"/>
                    </a:cubicBezTo>
                    <a:cubicBezTo>
                      <a:pt x="370" y="1528"/>
                      <a:pt x="370" y="1528"/>
                      <a:pt x="370" y="1528"/>
                    </a:cubicBezTo>
                    <a:cubicBezTo>
                      <a:pt x="1436" y="1528"/>
                      <a:pt x="1436" y="1528"/>
                      <a:pt x="1436" y="1528"/>
                    </a:cubicBezTo>
                    <a:lnTo>
                      <a:pt x="1436" y="1621"/>
                    </a:lnTo>
                    <a:close/>
                    <a:moveTo>
                      <a:pt x="2870" y="1111"/>
                    </a:moveTo>
                    <a:cubicBezTo>
                      <a:pt x="1760" y="1111"/>
                      <a:pt x="1760" y="1111"/>
                      <a:pt x="1760" y="1111"/>
                    </a:cubicBezTo>
                    <a:cubicBezTo>
                      <a:pt x="1713" y="1111"/>
                      <a:pt x="1667" y="1158"/>
                      <a:pt x="1667" y="1204"/>
                    </a:cubicBezTo>
                    <a:cubicBezTo>
                      <a:pt x="1667" y="2870"/>
                      <a:pt x="1667" y="2870"/>
                      <a:pt x="1667" y="2870"/>
                    </a:cubicBezTo>
                    <a:cubicBezTo>
                      <a:pt x="1667" y="2916"/>
                      <a:pt x="1713" y="2963"/>
                      <a:pt x="1760" y="2963"/>
                    </a:cubicBezTo>
                    <a:cubicBezTo>
                      <a:pt x="2870" y="2963"/>
                      <a:pt x="2870" y="2963"/>
                      <a:pt x="2870" y="2963"/>
                    </a:cubicBezTo>
                    <a:cubicBezTo>
                      <a:pt x="2916" y="2963"/>
                      <a:pt x="2963" y="2916"/>
                      <a:pt x="2963" y="2870"/>
                    </a:cubicBezTo>
                    <a:cubicBezTo>
                      <a:pt x="2963" y="1204"/>
                      <a:pt x="2963" y="1204"/>
                      <a:pt x="2963" y="1204"/>
                    </a:cubicBezTo>
                    <a:cubicBezTo>
                      <a:pt x="2963" y="1158"/>
                      <a:pt x="2916" y="1111"/>
                      <a:pt x="2870" y="1111"/>
                    </a:cubicBezTo>
                    <a:close/>
                    <a:moveTo>
                      <a:pt x="1991" y="2777"/>
                    </a:moveTo>
                    <a:cubicBezTo>
                      <a:pt x="1991" y="2801"/>
                      <a:pt x="1968" y="2824"/>
                      <a:pt x="1945" y="2824"/>
                    </a:cubicBezTo>
                    <a:cubicBezTo>
                      <a:pt x="1852" y="2824"/>
                      <a:pt x="1852" y="2824"/>
                      <a:pt x="1852" y="2824"/>
                    </a:cubicBezTo>
                    <a:cubicBezTo>
                      <a:pt x="1829" y="2824"/>
                      <a:pt x="1806" y="2801"/>
                      <a:pt x="1806" y="2777"/>
                    </a:cubicBezTo>
                    <a:cubicBezTo>
                      <a:pt x="1806" y="2685"/>
                      <a:pt x="1806" y="2685"/>
                      <a:pt x="1806" y="2685"/>
                    </a:cubicBezTo>
                    <a:cubicBezTo>
                      <a:pt x="1806" y="2662"/>
                      <a:pt x="1829" y="2639"/>
                      <a:pt x="1852" y="2639"/>
                    </a:cubicBezTo>
                    <a:cubicBezTo>
                      <a:pt x="1945" y="2639"/>
                      <a:pt x="1945" y="2639"/>
                      <a:pt x="1945" y="2639"/>
                    </a:cubicBezTo>
                    <a:cubicBezTo>
                      <a:pt x="1968" y="2639"/>
                      <a:pt x="1991" y="2662"/>
                      <a:pt x="1991" y="2685"/>
                    </a:cubicBezTo>
                    <a:lnTo>
                      <a:pt x="1991" y="2777"/>
                    </a:lnTo>
                    <a:close/>
                    <a:moveTo>
                      <a:pt x="1991" y="2500"/>
                    </a:moveTo>
                    <a:cubicBezTo>
                      <a:pt x="1991" y="2523"/>
                      <a:pt x="1968" y="2546"/>
                      <a:pt x="1945" y="2546"/>
                    </a:cubicBezTo>
                    <a:cubicBezTo>
                      <a:pt x="1852" y="2546"/>
                      <a:pt x="1852" y="2546"/>
                      <a:pt x="1852" y="2546"/>
                    </a:cubicBezTo>
                    <a:cubicBezTo>
                      <a:pt x="1829" y="2546"/>
                      <a:pt x="1806" y="2523"/>
                      <a:pt x="1806" y="2500"/>
                    </a:cubicBezTo>
                    <a:cubicBezTo>
                      <a:pt x="1806" y="2407"/>
                      <a:pt x="1806" y="2407"/>
                      <a:pt x="1806" y="2407"/>
                    </a:cubicBezTo>
                    <a:cubicBezTo>
                      <a:pt x="1806" y="2384"/>
                      <a:pt x="1829" y="2361"/>
                      <a:pt x="1852" y="2361"/>
                    </a:cubicBezTo>
                    <a:cubicBezTo>
                      <a:pt x="1945" y="2361"/>
                      <a:pt x="1945" y="2361"/>
                      <a:pt x="1945" y="2361"/>
                    </a:cubicBezTo>
                    <a:cubicBezTo>
                      <a:pt x="1968" y="2361"/>
                      <a:pt x="1991" y="2384"/>
                      <a:pt x="1991" y="2407"/>
                    </a:cubicBezTo>
                    <a:lnTo>
                      <a:pt x="1991" y="2500"/>
                    </a:lnTo>
                    <a:close/>
                    <a:moveTo>
                      <a:pt x="1991" y="2223"/>
                    </a:moveTo>
                    <a:cubicBezTo>
                      <a:pt x="1991" y="2245"/>
                      <a:pt x="1968" y="2268"/>
                      <a:pt x="1945" y="2268"/>
                    </a:cubicBezTo>
                    <a:cubicBezTo>
                      <a:pt x="1852" y="2268"/>
                      <a:pt x="1852" y="2268"/>
                      <a:pt x="1852" y="2268"/>
                    </a:cubicBezTo>
                    <a:cubicBezTo>
                      <a:pt x="1829" y="2268"/>
                      <a:pt x="1806" y="2245"/>
                      <a:pt x="1806" y="2223"/>
                    </a:cubicBezTo>
                    <a:cubicBezTo>
                      <a:pt x="1806" y="2130"/>
                      <a:pt x="1806" y="2130"/>
                      <a:pt x="1806" y="2130"/>
                    </a:cubicBezTo>
                    <a:cubicBezTo>
                      <a:pt x="1806" y="2107"/>
                      <a:pt x="1829" y="2084"/>
                      <a:pt x="1852" y="2084"/>
                    </a:cubicBezTo>
                    <a:cubicBezTo>
                      <a:pt x="1945" y="2084"/>
                      <a:pt x="1945" y="2084"/>
                      <a:pt x="1945" y="2084"/>
                    </a:cubicBezTo>
                    <a:cubicBezTo>
                      <a:pt x="1968" y="2084"/>
                      <a:pt x="1991" y="2107"/>
                      <a:pt x="1991" y="2130"/>
                    </a:cubicBezTo>
                    <a:lnTo>
                      <a:pt x="1991" y="2223"/>
                    </a:lnTo>
                    <a:close/>
                    <a:moveTo>
                      <a:pt x="1991" y="1945"/>
                    </a:moveTo>
                    <a:cubicBezTo>
                      <a:pt x="1991" y="1968"/>
                      <a:pt x="1968" y="1991"/>
                      <a:pt x="1945" y="1991"/>
                    </a:cubicBezTo>
                    <a:cubicBezTo>
                      <a:pt x="1852" y="1991"/>
                      <a:pt x="1852" y="1991"/>
                      <a:pt x="1852" y="1991"/>
                    </a:cubicBezTo>
                    <a:cubicBezTo>
                      <a:pt x="1829" y="1991"/>
                      <a:pt x="1806" y="1968"/>
                      <a:pt x="1806" y="1945"/>
                    </a:cubicBezTo>
                    <a:cubicBezTo>
                      <a:pt x="1806" y="1852"/>
                      <a:pt x="1806" y="1852"/>
                      <a:pt x="1806" y="1852"/>
                    </a:cubicBezTo>
                    <a:cubicBezTo>
                      <a:pt x="1806" y="1829"/>
                      <a:pt x="1829" y="1806"/>
                      <a:pt x="1852" y="1806"/>
                    </a:cubicBezTo>
                    <a:cubicBezTo>
                      <a:pt x="1945" y="1806"/>
                      <a:pt x="1945" y="1806"/>
                      <a:pt x="1945" y="1806"/>
                    </a:cubicBezTo>
                    <a:cubicBezTo>
                      <a:pt x="1968" y="1806"/>
                      <a:pt x="1991" y="1829"/>
                      <a:pt x="1991" y="1852"/>
                    </a:cubicBezTo>
                    <a:lnTo>
                      <a:pt x="1991" y="1945"/>
                    </a:lnTo>
                    <a:close/>
                    <a:moveTo>
                      <a:pt x="2268" y="2777"/>
                    </a:moveTo>
                    <a:cubicBezTo>
                      <a:pt x="2268" y="2801"/>
                      <a:pt x="2245" y="2824"/>
                      <a:pt x="2223" y="2824"/>
                    </a:cubicBezTo>
                    <a:cubicBezTo>
                      <a:pt x="2130" y="2824"/>
                      <a:pt x="2130" y="2824"/>
                      <a:pt x="2130" y="2824"/>
                    </a:cubicBezTo>
                    <a:cubicBezTo>
                      <a:pt x="2107" y="2824"/>
                      <a:pt x="2084" y="2801"/>
                      <a:pt x="2084" y="2777"/>
                    </a:cubicBezTo>
                    <a:cubicBezTo>
                      <a:pt x="2084" y="2685"/>
                      <a:pt x="2084" y="2685"/>
                      <a:pt x="2084" y="2685"/>
                    </a:cubicBezTo>
                    <a:cubicBezTo>
                      <a:pt x="2084" y="2662"/>
                      <a:pt x="2107" y="2639"/>
                      <a:pt x="2130" y="2639"/>
                    </a:cubicBezTo>
                    <a:cubicBezTo>
                      <a:pt x="2222" y="2639"/>
                      <a:pt x="2223" y="2639"/>
                      <a:pt x="2223" y="2639"/>
                    </a:cubicBezTo>
                    <a:cubicBezTo>
                      <a:pt x="2245" y="2639"/>
                      <a:pt x="2268" y="2662"/>
                      <a:pt x="2268" y="2685"/>
                    </a:cubicBezTo>
                    <a:lnTo>
                      <a:pt x="2268" y="2777"/>
                    </a:lnTo>
                    <a:close/>
                    <a:moveTo>
                      <a:pt x="2268" y="2500"/>
                    </a:moveTo>
                    <a:cubicBezTo>
                      <a:pt x="2268" y="2523"/>
                      <a:pt x="2245" y="2546"/>
                      <a:pt x="2223" y="2546"/>
                    </a:cubicBezTo>
                    <a:cubicBezTo>
                      <a:pt x="2130" y="2546"/>
                      <a:pt x="2130" y="2546"/>
                      <a:pt x="2130" y="2546"/>
                    </a:cubicBezTo>
                    <a:cubicBezTo>
                      <a:pt x="2107" y="2546"/>
                      <a:pt x="2084" y="2523"/>
                      <a:pt x="2084" y="2500"/>
                    </a:cubicBezTo>
                    <a:cubicBezTo>
                      <a:pt x="2084" y="2407"/>
                      <a:pt x="2084" y="2407"/>
                      <a:pt x="2084" y="2407"/>
                    </a:cubicBezTo>
                    <a:cubicBezTo>
                      <a:pt x="2084" y="2384"/>
                      <a:pt x="2107" y="2361"/>
                      <a:pt x="2130" y="2361"/>
                    </a:cubicBezTo>
                    <a:cubicBezTo>
                      <a:pt x="2222" y="2361"/>
                      <a:pt x="2223" y="2361"/>
                      <a:pt x="2223" y="2361"/>
                    </a:cubicBezTo>
                    <a:cubicBezTo>
                      <a:pt x="2245" y="2361"/>
                      <a:pt x="2268" y="2384"/>
                      <a:pt x="2268" y="2407"/>
                    </a:cubicBezTo>
                    <a:lnTo>
                      <a:pt x="2268" y="2500"/>
                    </a:lnTo>
                    <a:close/>
                    <a:moveTo>
                      <a:pt x="2268" y="2223"/>
                    </a:moveTo>
                    <a:cubicBezTo>
                      <a:pt x="2268" y="2245"/>
                      <a:pt x="2245" y="2268"/>
                      <a:pt x="2223" y="2268"/>
                    </a:cubicBezTo>
                    <a:cubicBezTo>
                      <a:pt x="2130" y="2268"/>
                      <a:pt x="2130" y="2268"/>
                      <a:pt x="2130" y="2268"/>
                    </a:cubicBezTo>
                    <a:cubicBezTo>
                      <a:pt x="2107" y="2268"/>
                      <a:pt x="2084" y="2245"/>
                      <a:pt x="2084" y="2223"/>
                    </a:cubicBezTo>
                    <a:cubicBezTo>
                      <a:pt x="2084" y="2130"/>
                      <a:pt x="2084" y="2130"/>
                      <a:pt x="2084" y="2130"/>
                    </a:cubicBezTo>
                    <a:cubicBezTo>
                      <a:pt x="2084" y="2107"/>
                      <a:pt x="2107" y="2084"/>
                      <a:pt x="2130" y="2084"/>
                    </a:cubicBezTo>
                    <a:cubicBezTo>
                      <a:pt x="2222" y="2084"/>
                      <a:pt x="2223" y="2084"/>
                      <a:pt x="2223" y="2084"/>
                    </a:cubicBezTo>
                    <a:cubicBezTo>
                      <a:pt x="2245" y="2084"/>
                      <a:pt x="2268" y="2107"/>
                      <a:pt x="2268" y="2130"/>
                    </a:cubicBezTo>
                    <a:lnTo>
                      <a:pt x="2268" y="2223"/>
                    </a:lnTo>
                    <a:close/>
                    <a:moveTo>
                      <a:pt x="2268" y="1945"/>
                    </a:moveTo>
                    <a:cubicBezTo>
                      <a:pt x="2268" y="1968"/>
                      <a:pt x="2245" y="1991"/>
                      <a:pt x="2223" y="1991"/>
                    </a:cubicBezTo>
                    <a:cubicBezTo>
                      <a:pt x="2130" y="1991"/>
                      <a:pt x="2130" y="1991"/>
                      <a:pt x="2130" y="1991"/>
                    </a:cubicBezTo>
                    <a:cubicBezTo>
                      <a:pt x="2107" y="1991"/>
                      <a:pt x="2084" y="1968"/>
                      <a:pt x="2084" y="1945"/>
                    </a:cubicBezTo>
                    <a:cubicBezTo>
                      <a:pt x="2084" y="1852"/>
                      <a:pt x="2084" y="1852"/>
                      <a:pt x="2084" y="1852"/>
                    </a:cubicBezTo>
                    <a:cubicBezTo>
                      <a:pt x="2084" y="1829"/>
                      <a:pt x="2107" y="1806"/>
                      <a:pt x="2130" y="1806"/>
                    </a:cubicBezTo>
                    <a:cubicBezTo>
                      <a:pt x="2222" y="1806"/>
                      <a:pt x="2223" y="1806"/>
                      <a:pt x="2223" y="1806"/>
                    </a:cubicBezTo>
                    <a:cubicBezTo>
                      <a:pt x="2245" y="1806"/>
                      <a:pt x="2268" y="1829"/>
                      <a:pt x="2268" y="1852"/>
                    </a:cubicBezTo>
                    <a:lnTo>
                      <a:pt x="2268" y="1945"/>
                    </a:lnTo>
                    <a:close/>
                    <a:moveTo>
                      <a:pt x="2546" y="2777"/>
                    </a:moveTo>
                    <a:cubicBezTo>
                      <a:pt x="2546" y="2801"/>
                      <a:pt x="2523" y="2824"/>
                      <a:pt x="2500" y="2824"/>
                    </a:cubicBezTo>
                    <a:cubicBezTo>
                      <a:pt x="2407" y="2824"/>
                      <a:pt x="2407" y="2824"/>
                      <a:pt x="2407" y="2824"/>
                    </a:cubicBezTo>
                    <a:cubicBezTo>
                      <a:pt x="2384" y="2824"/>
                      <a:pt x="2361" y="2801"/>
                      <a:pt x="2361" y="2777"/>
                    </a:cubicBezTo>
                    <a:cubicBezTo>
                      <a:pt x="2361" y="2685"/>
                      <a:pt x="2361" y="2685"/>
                      <a:pt x="2361" y="2685"/>
                    </a:cubicBezTo>
                    <a:cubicBezTo>
                      <a:pt x="2361" y="2662"/>
                      <a:pt x="2384" y="2639"/>
                      <a:pt x="2407" y="2639"/>
                    </a:cubicBezTo>
                    <a:cubicBezTo>
                      <a:pt x="2500" y="2639"/>
                      <a:pt x="2500" y="2639"/>
                      <a:pt x="2500" y="2639"/>
                    </a:cubicBezTo>
                    <a:cubicBezTo>
                      <a:pt x="2523" y="2639"/>
                      <a:pt x="2546" y="2662"/>
                      <a:pt x="2546" y="2685"/>
                    </a:cubicBezTo>
                    <a:lnTo>
                      <a:pt x="2546" y="2777"/>
                    </a:lnTo>
                    <a:close/>
                    <a:moveTo>
                      <a:pt x="2546" y="2500"/>
                    </a:moveTo>
                    <a:cubicBezTo>
                      <a:pt x="2546" y="2523"/>
                      <a:pt x="2523" y="2546"/>
                      <a:pt x="2500" y="2546"/>
                    </a:cubicBezTo>
                    <a:cubicBezTo>
                      <a:pt x="2407" y="2546"/>
                      <a:pt x="2407" y="2546"/>
                      <a:pt x="2407" y="2546"/>
                    </a:cubicBezTo>
                    <a:cubicBezTo>
                      <a:pt x="2384" y="2546"/>
                      <a:pt x="2361" y="2523"/>
                      <a:pt x="2361" y="2500"/>
                    </a:cubicBezTo>
                    <a:cubicBezTo>
                      <a:pt x="2361" y="2407"/>
                      <a:pt x="2361" y="2407"/>
                      <a:pt x="2361" y="2407"/>
                    </a:cubicBezTo>
                    <a:cubicBezTo>
                      <a:pt x="2361" y="2384"/>
                      <a:pt x="2384" y="2361"/>
                      <a:pt x="2407" y="2361"/>
                    </a:cubicBezTo>
                    <a:cubicBezTo>
                      <a:pt x="2500" y="2361"/>
                      <a:pt x="2500" y="2361"/>
                      <a:pt x="2500" y="2361"/>
                    </a:cubicBezTo>
                    <a:cubicBezTo>
                      <a:pt x="2523" y="2361"/>
                      <a:pt x="2546" y="2384"/>
                      <a:pt x="2546" y="2407"/>
                    </a:cubicBezTo>
                    <a:lnTo>
                      <a:pt x="2546" y="2500"/>
                    </a:lnTo>
                    <a:close/>
                    <a:moveTo>
                      <a:pt x="2546" y="2223"/>
                    </a:moveTo>
                    <a:cubicBezTo>
                      <a:pt x="2546" y="2245"/>
                      <a:pt x="2523" y="2268"/>
                      <a:pt x="2500" y="2268"/>
                    </a:cubicBezTo>
                    <a:cubicBezTo>
                      <a:pt x="2407" y="2268"/>
                      <a:pt x="2407" y="2268"/>
                      <a:pt x="2407" y="2268"/>
                    </a:cubicBezTo>
                    <a:cubicBezTo>
                      <a:pt x="2384" y="2268"/>
                      <a:pt x="2361" y="2245"/>
                      <a:pt x="2361" y="2223"/>
                    </a:cubicBezTo>
                    <a:cubicBezTo>
                      <a:pt x="2361" y="2130"/>
                      <a:pt x="2361" y="2130"/>
                      <a:pt x="2361" y="2130"/>
                    </a:cubicBezTo>
                    <a:cubicBezTo>
                      <a:pt x="2361" y="2107"/>
                      <a:pt x="2384" y="2084"/>
                      <a:pt x="2407" y="2084"/>
                    </a:cubicBezTo>
                    <a:cubicBezTo>
                      <a:pt x="2500" y="2084"/>
                      <a:pt x="2500" y="2084"/>
                      <a:pt x="2500" y="2084"/>
                    </a:cubicBezTo>
                    <a:cubicBezTo>
                      <a:pt x="2523" y="2084"/>
                      <a:pt x="2546" y="2107"/>
                      <a:pt x="2546" y="2130"/>
                    </a:cubicBezTo>
                    <a:lnTo>
                      <a:pt x="2546" y="2223"/>
                    </a:lnTo>
                    <a:close/>
                    <a:moveTo>
                      <a:pt x="2546" y="1945"/>
                    </a:moveTo>
                    <a:cubicBezTo>
                      <a:pt x="2546" y="1968"/>
                      <a:pt x="2523" y="1991"/>
                      <a:pt x="2500" y="1991"/>
                    </a:cubicBezTo>
                    <a:cubicBezTo>
                      <a:pt x="2407" y="1991"/>
                      <a:pt x="2407" y="1991"/>
                      <a:pt x="2407" y="1991"/>
                    </a:cubicBezTo>
                    <a:cubicBezTo>
                      <a:pt x="2384" y="1991"/>
                      <a:pt x="2361" y="1968"/>
                      <a:pt x="2361" y="1945"/>
                    </a:cubicBezTo>
                    <a:cubicBezTo>
                      <a:pt x="2361" y="1852"/>
                      <a:pt x="2361" y="1852"/>
                      <a:pt x="2361" y="1852"/>
                    </a:cubicBezTo>
                    <a:cubicBezTo>
                      <a:pt x="2361" y="1829"/>
                      <a:pt x="2384" y="1806"/>
                      <a:pt x="2407" y="1806"/>
                    </a:cubicBezTo>
                    <a:cubicBezTo>
                      <a:pt x="2500" y="1806"/>
                      <a:pt x="2500" y="1806"/>
                      <a:pt x="2500" y="1806"/>
                    </a:cubicBezTo>
                    <a:cubicBezTo>
                      <a:pt x="2523" y="1806"/>
                      <a:pt x="2546" y="1829"/>
                      <a:pt x="2546" y="1852"/>
                    </a:cubicBezTo>
                    <a:lnTo>
                      <a:pt x="2546" y="1945"/>
                    </a:lnTo>
                    <a:close/>
                    <a:moveTo>
                      <a:pt x="2824" y="2777"/>
                    </a:moveTo>
                    <a:cubicBezTo>
                      <a:pt x="2824" y="2801"/>
                      <a:pt x="2801" y="2824"/>
                      <a:pt x="2777" y="2824"/>
                    </a:cubicBezTo>
                    <a:cubicBezTo>
                      <a:pt x="2685" y="2824"/>
                      <a:pt x="2685" y="2824"/>
                      <a:pt x="2685" y="2824"/>
                    </a:cubicBezTo>
                    <a:cubicBezTo>
                      <a:pt x="2662" y="2824"/>
                      <a:pt x="2639" y="2801"/>
                      <a:pt x="2639" y="2777"/>
                    </a:cubicBezTo>
                    <a:cubicBezTo>
                      <a:pt x="2639" y="2407"/>
                      <a:pt x="2639" y="2407"/>
                      <a:pt x="2639" y="2407"/>
                    </a:cubicBezTo>
                    <a:cubicBezTo>
                      <a:pt x="2639" y="2384"/>
                      <a:pt x="2662" y="2361"/>
                      <a:pt x="2685" y="2361"/>
                    </a:cubicBezTo>
                    <a:cubicBezTo>
                      <a:pt x="2777" y="2361"/>
                      <a:pt x="2777" y="2361"/>
                      <a:pt x="2777" y="2361"/>
                    </a:cubicBezTo>
                    <a:cubicBezTo>
                      <a:pt x="2801" y="2361"/>
                      <a:pt x="2824" y="2384"/>
                      <a:pt x="2824" y="2407"/>
                    </a:cubicBezTo>
                    <a:lnTo>
                      <a:pt x="2824" y="2777"/>
                    </a:lnTo>
                    <a:close/>
                    <a:moveTo>
                      <a:pt x="2824" y="2223"/>
                    </a:moveTo>
                    <a:cubicBezTo>
                      <a:pt x="2824" y="2245"/>
                      <a:pt x="2801" y="2268"/>
                      <a:pt x="2777" y="2268"/>
                    </a:cubicBezTo>
                    <a:cubicBezTo>
                      <a:pt x="2685" y="2268"/>
                      <a:pt x="2685" y="2268"/>
                      <a:pt x="2685" y="2268"/>
                    </a:cubicBezTo>
                    <a:cubicBezTo>
                      <a:pt x="2662" y="2268"/>
                      <a:pt x="2639" y="2245"/>
                      <a:pt x="2639" y="2223"/>
                    </a:cubicBezTo>
                    <a:cubicBezTo>
                      <a:pt x="2639" y="2130"/>
                      <a:pt x="2639" y="2130"/>
                      <a:pt x="2639" y="2130"/>
                    </a:cubicBezTo>
                    <a:cubicBezTo>
                      <a:pt x="2639" y="2107"/>
                      <a:pt x="2662" y="2084"/>
                      <a:pt x="2685" y="2084"/>
                    </a:cubicBezTo>
                    <a:cubicBezTo>
                      <a:pt x="2777" y="2084"/>
                      <a:pt x="2777" y="2084"/>
                      <a:pt x="2777" y="2084"/>
                    </a:cubicBezTo>
                    <a:cubicBezTo>
                      <a:pt x="2801" y="2084"/>
                      <a:pt x="2824" y="2107"/>
                      <a:pt x="2824" y="2130"/>
                    </a:cubicBezTo>
                    <a:lnTo>
                      <a:pt x="2824" y="2223"/>
                    </a:lnTo>
                    <a:close/>
                    <a:moveTo>
                      <a:pt x="2824" y="1945"/>
                    </a:moveTo>
                    <a:cubicBezTo>
                      <a:pt x="2824" y="1968"/>
                      <a:pt x="2801" y="1991"/>
                      <a:pt x="2777" y="1991"/>
                    </a:cubicBezTo>
                    <a:cubicBezTo>
                      <a:pt x="2685" y="1991"/>
                      <a:pt x="2685" y="1991"/>
                      <a:pt x="2685" y="1991"/>
                    </a:cubicBezTo>
                    <a:cubicBezTo>
                      <a:pt x="2662" y="1991"/>
                      <a:pt x="2639" y="1968"/>
                      <a:pt x="2639" y="1945"/>
                    </a:cubicBezTo>
                    <a:cubicBezTo>
                      <a:pt x="2639" y="1852"/>
                      <a:pt x="2639" y="1852"/>
                      <a:pt x="2639" y="1852"/>
                    </a:cubicBezTo>
                    <a:cubicBezTo>
                      <a:pt x="2639" y="1829"/>
                      <a:pt x="2662" y="1806"/>
                      <a:pt x="2685" y="1806"/>
                    </a:cubicBezTo>
                    <a:cubicBezTo>
                      <a:pt x="2777" y="1806"/>
                      <a:pt x="2777" y="1806"/>
                      <a:pt x="2777" y="1806"/>
                    </a:cubicBezTo>
                    <a:cubicBezTo>
                      <a:pt x="2801" y="1806"/>
                      <a:pt x="2824" y="1829"/>
                      <a:pt x="2824" y="1852"/>
                    </a:cubicBezTo>
                    <a:lnTo>
                      <a:pt x="2824" y="1945"/>
                    </a:lnTo>
                    <a:close/>
                    <a:moveTo>
                      <a:pt x="2824" y="1667"/>
                    </a:moveTo>
                    <a:cubicBezTo>
                      <a:pt x="1806" y="1667"/>
                      <a:pt x="1806" y="1667"/>
                      <a:pt x="1806" y="1667"/>
                    </a:cubicBezTo>
                    <a:cubicBezTo>
                      <a:pt x="1806" y="1250"/>
                      <a:pt x="1806" y="1250"/>
                      <a:pt x="1806" y="1250"/>
                    </a:cubicBezTo>
                    <a:cubicBezTo>
                      <a:pt x="2824" y="1250"/>
                      <a:pt x="2824" y="1250"/>
                      <a:pt x="2824" y="1250"/>
                    </a:cubicBezTo>
                    <a:lnTo>
                      <a:pt x="2824" y="1667"/>
                    </a:lnTo>
                    <a:close/>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18" name="Group 17"/>
          <p:cNvGrpSpPr/>
          <p:nvPr/>
        </p:nvGrpSpPr>
        <p:grpSpPr>
          <a:xfrm>
            <a:off x="5507927" y="1608425"/>
            <a:ext cx="920568" cy="948387"/>
            <a:chOff x="7341991" y="2144566"/>
            <a:chExt cx="1227104" cy="1264516"/>
          </a:xfrm>
        </p:grpSpPr>
        <p:grpSp>
          <p:nvGrpSpPr>
            <p:cNvPr id="42" name="Group 41"/>
            <p:cNvGrpSpPr/>
            <p:nvPr/>
          </p:nvGrpSpPr>
          <p:grpSpPr bwMode="gray">
            <a:xfrm>
              <a:off x="7341991" y="2144566"/>
              <a:ext cx="1227104" cy="1264516"/>
              <a:chOff x="7224023" y="2202593"/>
              <a:chExt cx="1463040" cy="1507645"/>
            </a:xfrm>
          </p:grpSpPr>
          <p:sp>
            <p:nvSpPr>
              <p:cNvPr id="43" name="TextBox 42"/>
              <p:cNvSpPr txBox="1"/>
              <p:nvPr/>
            </p:nvSpPr>
            <p:spPr bwMode="gray">
              <a:xfrm>
                <a:off x="7224023" y="3519738"/>
                <a:ext cx="1463040" cy="190500"/>
              </a:xfrm>
              <a:prstGeom prst="rect">
                <a:avLst/>
              </a:prstGeom>
              <a:noFill/>
            </p:spPr>
            <p:txBody>
              <a:bodyPr wrap="none" lIns="0" tIns="0" rIns="0" bIns="0" rtlCol="0" anchor="ctr">
                <a:noAutofit/>
              </a:bodyPr>
              <a:lstStyle/>
              <a:p>
                <a:pPr algn="ctr" defTabSz="685691">
                  <a:lnSpc>
                    <a:spcPct val="90000"/>
                  </a:lnSpc>
                </a:pPr>
                <a:r>
                  <a:rPr lang="en-US" sz="1100" dirty="0">
                    <a:solidFill>
                      <a:schemeClr val="bg1"/>
                    </a:solidFill>
                    <a:cs typeface="Arial" pitchFamily="34" charset="0"/>
                  </a:rPr>
                  <a:t>Oracle EPM</a:t>
                </a:r>
              </a:p>
            </p:txBody>
          </p:sp>
          <p:sp>
            <p:nvSpPr>
              <p:cNvPr id="44" name="Freeform 8"/>
              <p:cNvSpPr>
                <a:spLocks noChangeArrowheads="1"/>
              </p:cNvSpPr>
              <p:nvPr/>
            </p:nvSpPr>
            <p:spPr bwMode="gray">
              <a:xfrm>
                <a:off x="7347673" y="2202593"/>
                <a:ext cx="1215738" cy="1215739"/>
              </a:xfrm>
              <a:custGeom>
                <a:avLst/>
                <a:gdLst>
                  <a:gd name="T0" fmla="*/ 3927 w 3928"/>
                  <a:gd name="T1" fmla="*/ 2064 h 3929"/>
                  <a:gd name="T2" fmla="*/ 3889 w 3928"/>
                  <a:gd name="T3" fmla="*/ 2362 h 3929"/>
                  <a:gd name="T4" fmla="*/ 3806 w 3928"/>
                  <a:gd name="T5" fmla="*/ 2642 h 3929"/>
                  <a:gd name="T6" fmla="*/ 3692 w 3928"/>
                  <a:gd name="T7" fmla="*/ 2903 h 3929"/>
                  <a:gd name="T8" fmla="*/ 3539 w 3928"/>
                  <a:gd name="T9" fmla="*/ 3139 h 3929"/>
                  <a:gd name="T10" fmla="*/ 3354 w 3928"/>
                  <a:gd name="T11" fmla="*/ 3355 h 3929"/>
                  <a:gd name="T12" fmla="*/ 3138 w 3928"/>
                  <a:gd name="T13" fmla="*/ 3540 h 3929"/>
                  <a:gd name="T14" fmla="*/ 2903 w 3928"/>
                  <a:gd name="T15" fmla="*/ 3693 h 3929"/>
                  <a:gd name="T16" fmla="*/ 2641 w 3928"/>
                  <a:gd name="T17" fmla="*/ 3808 h 3929"/>
                  <a:gd name="T18" fmla="*/ 2362 w 3928"/>
                  <a:gd name="T19" fmla="*/ 3890 h 3929"/>
                  <a:gd name="T20" fmla="*/ 2062 w 3928"/>
                  <a:gd name="T21" fmla="*/ 3928 h 3929"/>
                  <a:gd name="T22" fmla="*/ 1865 w 3928"/>
                  <a:gd name="T23" fmla="*/ 3928 h 3929"/>
                  <a:gd name="T24" fmla="*/ 1566 w 3928"/>
                  <a:gd name="T25" fmla="*/ 3890 h 3929"/>
                  <a:gd name="T26" fmla="*/ 1286 w 3928"/>
                  <a:gd name="T27" fmla="*/ 3808 h 3929"/>
                  <a:gd name="T28" fmla="*/ 1025 w 3928"/>
                  <a:gd name="T29" fmla="*/ 3693 h 3929"/>
                  <a:gd name="T30" fmla="*/ 790 w 3928"/>
                  <a:gd name="T31" fmla="*/ 3540 h 3929"/>
                  <a:gd name="T32" fmla="*/ 573 w 3928"/>
                  <a:gd name="T33" fmla="*/ 3355 h 3929"/>
                  <a:gd name="T34" fmla="*/ 389 w 3928"/>
                  <a:gd name="T35" fmla="*/ 3139 h 3929"/>
                  <a:gd name="T36" fmla="*/ 236 w 3928"/>
                  <a:gd name="T37" fmla="*/ 2903 h 3929"/>
                  <a:gd name="T38" fmla="*/ 122 w 3928"/>
                  <a:gd name="T39" fmla="*/ 2642 h 3929"/>
                  <a:gd name="T40" fmla="*/ 39 w 3928"/>
                  <a:gd name="T41" fmla="*/ 2362 h 3929"/>
                  <a:gd name="T42" fmla="*/ 0 w 3928"/>
                  <a:gd name="T43" fmla="*/ 2064 h 3929"/>
                  <a:gd name="T44" fmla="*/ 0 w 3928"/>
                  <a:gd name="T45" fmla="*/ 1866 h 3929"/>
                  <a:gd name="T46" fmla="*/ 39 w 3928"/>
                  <a:gd name="T47" fmla="*/ 1567 h 3929"/>
                  <a:gd name="T48" fmla="*/ 122 w 3928"/>
                  <a:gd name="T49" fmla="*/ 1286 h 3929"/>
                  <a:gd name="T50" fmla="*/ 236 w 3928"/>
                  <a:gd name="T51" fmla="*/ 1025 h 3929"/>
                  <a:gd name="T52" fmla="*/ 389 w 3928"/>
                  <a:gd name="T53" fmla="*/ 790 h 3929"/>
                  <a:gd name="T54" fmla="*/ 573 w 3928"/>
                  <a:gd name="T55" fmla="*/ 573 h 3929"/>
                  <a:gd name="T56" fmla="*/ 790 w 3928"/>
                  <a:gd name="T57" fmla="*/ 388 h 3929"/>
                  <a:gd name="T58" fmla="*/ 1025 w 3928"/>
                  <a:gd name="T59" fmla="*/ 236 h 3929"/>
                  <a:gd name="T60" fmla="*/ 1286 w 3928"/>
                  <a:gd name="T61" fmla="*/ 121 h 3929"/>
                  <a:gd name="T62" fmla="*/ 1566 w 3928"/>
                  <a:gd name="T63" fmla="*/ 38 h 3929"/>
                  <a:gd name="T64" fmla="*/ 1865 w 3928"/>
                  <a:gd name="T65" fmla="*/ 0 h 3929"/>
                  <a:gd name="T66" fmla="*/ 2062 w 3928"/>
                  <a:gd name="T67" fmla="*/ 0 h 3929"/>
                  <a:gd name="T68" fmla="*/ 2362 w 3928"/>
                  <a:gd name="T69" fmla="*/ 38 h 3929"/>
                  <a:gd name="T70" fmla="*/ 2641 w 3928"/>
                  <a:gd name="T71" fmla="*/ 121 h 3929"/>
                  <a:gd name="T72" fmla="*/ 2903 w 3928"/>
                  <a:gd name="T73" fmla="*/ 236 h 3929"/>
                  <a:gd name="T74" fmla="*/ 3138 w 3928"/>
                  <a:gd name="T75" fmla="*/ 388 h 3929"/>
                  <a:gd name="T76" fmla="*/ 3354 w 3928"/>
                  <a:gd name="T77" fmla="*/ 573 h 3929"/>
                  <a:gd name="T78" fmla="*/ 3539 w 3928"/>
                  <a:gd name="T79" fmla="*/ 790 h 3929"/>
                  <a:gd name="T80" fmla="*/ 3692 w 3928"/>
                  <a:gd name="T81" fmla="*/ 1025 h 3929"/>
                  <a:gd name="T82" fmla="*/ 3806 w 3928"/>
                  <a:gd name="T83" fmla="*/ 1286 h 3929"/>
                  <a:gd name="T84" fmla="*/ 3889 w 3928"/>
                  <a:gd name="T85" fmla="*/ 1567 h 3929"/>
                  <a:gd name="T86" fmla="*/ 3927 w 3928"/>
                  <a:gd name="T87" fmla="*/ 1866 h 3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28" h="3929">
                    <a:moveTo>
                      <a:pt x="3927" y="1961"/>
                    </a:moveTo>
                    <a:lnTo>
                      <a:pt x="3927" y="1961"/>
                    </a:lnTo>
                    <a:lnTo>
                      <a:pt x="3927" y="2064"/>
                    </a:lnTo>
                    <a:lnTo>
                      <a:pt x="3914" y="2165"/>
                    </a:lnTo>
                    <a:lnTo>
                      <a:pt x="3908" y="2261"/>
                    </a:lnTo>
                    <a:lnTo>
                      <a:pt x="3889" y="2362"/>
                    </a:lnTo>
                    <a:lnTo>
                      <a:pt x="3864" y="2458"/>
                    </a:lnTo>
                    <a:lnTo>
                      <a:pt x="3838" y="2548"/>
                    </a:lnTo>
                    <a:lnTo>
                      <a:pt x="3806" y="2642"/>
                    </a:lnTo>
                    <a:lnTo>
                      <a:pt x="3774" y="2731"/>
                    </a:lnTo>
                    <a:lnTo>
                      <a:pt x="3736" y="2814"/>
                    </a:lnTo>
                    <a:lnTo>
                      <a:pt x="3692" y="2903"/>
                    </a:lnTo>
                    <a:lnTo>
                      <a:pt x="3641" y="2986"/>
                    </a:lnTo>
                    <a:lnTo>
                      <a:pt x="3589" y="3062"/>
                    </a:lnTo>
                    <a:lnTo>
                      <a:pt x="3539" y="3139"/>
                    </a:lnTo>
                    <a:lnTo>
                      <a:pt x="3481" y="3215"/>
                    </a:lnTo>
                    <a:lnTo>
                      <a:pt x="3418" y="3285"/>
                    </a:lnTo>
                    <a:lnTo>
                      <a:pt x="3354" y="3355"/>
                    </a:lnTo>
                    <a:lnTo>
                      <a:pt x="3284" y="3419"/>
                    </a:lnTo>
                    <a:lnTo>
                      <a:pt x="3214" y="3482"/>
                    </a:lnTo>
                    <a:lnTo>
                      <a:pt x="3138" y="3540"/>
                    </a:lnTo>
                    <a:lnTo>
                      <a:pt x="3061" y="3590"/>
                    </a:lnTo>
                    <a:lnTo>
                      <a:pt x="2979" y="3642"/>
                    </a:lnTo>
                    <a:lnTo>
                      <a:pt x="2903" y="3693"/>
                    </a:lnTo>
                    <a:lnTo>
                      <a:pt x="2813" y="3738"/>
                    </a:lnTo>
                    <a:lnTo>
                      <a:pt x="2731" y="3776"/>
                    </a:lnTo>
                    <a:lnTo>
                      <a:pt x="2641" y="3808"/>
                    </a:lnTo>
                    <a:lnTo>
                      <a:pt x="2546" y="3839"/>
                    </a:lnTo>
                    <a:lnTo>
                      <a:pt x="2457" y="3865"/>
                    </a:lnTo>
                    <a:lnTo>
                      <a:pt x="2362" y="3890"/>
                    </a:lnTo>
                    <a:lnTo>
                      <a:pt x="2260" y="3909"/>
                    </a:lnTo>
                    <a:lnTo>
                      <a:pt x="2164" y="3916"/>
                    </a:lnTo>
                    <a:lnTo>
                      <a:pt x="2062" y="3928"/>
                    </a:lnTo>
                    <a:lnTo>
                      <a:pt x="1961" y="3928"/>
                    </a:lnTo>
                    <a:lnTo>
                      <a:pt x="1961" y="3928"/>
                    </a:lnTo>
                    <a:lnTo>
                      <a:pt x="1865" y="3928"/>
                    </a:lnTo>
                    <a:lnTo>
                      <a:pt x="1764" y="3916"/>
                    </a:lnTo>
                    <a:lnTo>
                      <a:pt x="1662" y="3909"/>
                    </a:lnTo>
                    <a:lnTo>
                      <a:pt x="1566" y="3890"/>
                    </a:lnTo>
                    <a:lnTo>
                      <a:pt x="1471" y="3865"/>
                    </a:lnTo>
                    <a:lnTo>
                      <a:pt x="1381" y="3839"/>
                    </a:lnTo>
                    <a:lnTo>
                      <a:pt x="1286" y="3808"/>
                    </a:lnTo>
                    <a:lnTo>
                      <a:pt x="1197" y="3776"/>
                    </a:lnTo>
                    <a:lnTo>
                      <a:pt x="1114" y="3738"/>
                    </a:lnTo>
                    <a:lnTo>
                      <a:pt x="1025" y="3693"/>
                    </a:lnTo>
                    <a:lnTo>
                      <a:pt x="943" y="3642"/>
                    </a:lnTo>
                    <a:lnTo>
                      <a:pt x="866" y="3590"/>
                    </a:lnTo>
                    <a:lnTo>
                      <a:pt x="790" y="3540"/>
                    </a:lnTo>
                    <a:lnTo>
                      <a:pt x="713" y="3482"/>
                    </a:lnTo>
                    <a:lnTo>
                      <a:pt x="643" y="3419"/>
                    </a:lnTo>
                    <a:lnTo>
                      <a:pt x="573" y="3355"/>
                    </a:lnTo>
                    <a:lnTo>
                      <a:pt x="510" y="3285"/>
                    </a:lnTo>
                    <a:lnTo>
                      <a:pt x="446" y="3215"/>
                    </a:lnTo>
                    <a:lnTo>
                      <a:pt x="389" y="3139"/>
                    </a:lnTo>
                    <a:lnTo>
                      <a:pt x="338" y="3062"/>
                    </a:lnTo>
                    <a:lnTo>
                      <a:pt x="287" y="2986"/>
                    </a:lnTo>
                    <a:lnTo>
                      <a:pt x="236" y="2903"/>
                    </a:lnTo>
                    <a:lnTo>
                      <a:pt x="192" y="2814"/>
                    </a:lnTo>
                    <a:lnTo>
                      <a:pt x="153" y="2731"/>
                    </a:lnTo>
                    <a:lnTo>
                      <a:pt x="122" y="2642"/>
                    </a:lnTo>
                    <a:lnTo>
                      <a:pt x="90" y="2548"/>
                    </a:lnTo>
                    <a:lnTo>
                      <a:pt x="64" y="2458"/>
                    </a:lnTo>
                    <a:lnTo>
                      <a:pt x="39" y="2362"/>
                    </a:lnTo>
                    <a:lnTo>
                      <a:pt x="20" y="2261"/>
                    </a:lnTo>
                    <a:lnTo>
                      <a:pt x="7" y="2165"/>
                    </a:lnTo>
                    <a:lnTo>
                      <a:pt x="0" y="2064"/>
                    </a:lnTo>
                    <a:lnTo>
                      <a:pt x="0" y="1961"/>
                    </a:lnTo>
                    <a:lnTo>
                      <a:pt x="0" y="1961"/>
                    </a:lnTo>
                    <a:lnTo>
                      <a:pt x="0" y="1866"/>
                    </a:lnTo>
                    <a:lnTo>
                      <a:pt x="7" y="1764"/>
                    </a:lnTo>
                    <a:lnTo>
                      <a:pt x="20" y="1662"/>
                    </a:lnTo>
                    <a:lnTo>
                      <a:pt x="39" y="1567"/>
                    </a:lnTo>
                    <a:lnTo>
                      <a:pt x="64" y="1471"/>
                    </a:lnTo>
                    <a:lnTo>
                      <a:pt x="90" y="1382"/>
                    </a:lnTo>
                    <a:lnTo>
                      <a:pt x="122" y="1286"/>
                    </a:lnTo>
                    <a:lnTo>
                      <a:pt x="153" y="1197"/>
                    </a:lnTo>
                    <a:lnTo>
                      <a:pt x="192" y="1114"/>
                    </a:lnTo>
                    <a:lnTo>
                      <a:pt x="236" y="1025"/>
                    </a:lnTo>
                    <a:lnTo>
                      <a:pt x="287" y="943"/>
                    </a:lnTo>
                    <a:lnTo>
                      <a:pt x="338" y="866"/>
                    </a:lnTo>
                    <a:lnTo>
                      <a:pt x="389" y="790"/>
                    </a:lnTo>
                    <a:lnTo>
                      <a:pt x="446" y="713"/>
                    </a:lnTo>
                    <a:lnTo>
                      <a:pt x="510" y="643"/>
                    </a:lnTo>
                    <a:lnTo>
                      <a:pt x="573" y="573"/>
                    </a:lnTo>
                    <a:lnTo>
                      <a:pt x="643" y="509"/>
                    </a:lnTo>
                    <a:lnTo>
                      <a:pt x="713" y="446"/>
                    </a:lnTo>
                    <a:lnTo>
                      <a:pt x="790" y="388"/>
                    </a:lnTo>
                    <a:lnTo>
                      <a:pt x="866" y="338"/>
                    </a:lnTo>
                    <a:lnTo>
                      <a:pt x="943" y="286"/>
                    </a:lnTo>
                    <a:lnTo>
                      <a:pt x="1025" y="236"/>
                    </a:lnTo>
                    <a:lnTo>
                      <a:pt x="1114" y="191"/>
                    </a:lnTo>
                    <a:lnTo>
                      <a:pt x="1197" y="153"/>
                    </a:lnTo>
                    <a:lnTo>
                      <a:pt x="1286" y="121"/>
                    </a:lnTo>
                    <a:lnTo>
                      <a:pt x="1381" y="89"/>
                    </a:lnTo>
                    <a:lnTo>
                      <a:pt x="1471" y="64"/>
                    </a:lnTo>
                    <a:lnTo>
                      <a:pt x="1566" y="38"/>
                    </a:lnTo>
                    <a:lnTo>
                      <a:pt x="1662" y="19"/>
                    </a:lnTo>
                    <a:lnTo>
                      <a:pt x="1764" y="7"/>
                    </a:lnTo>
                    <a:lnTo>
                      <a:pt x="1865" y="0"/>
                    </a:lnTo>
                    <a:lnTo>
                      <a:pt x="1961" y="0"/>
                    </a:lnTo>
                    <a:lnTo>
                      <a:pt x="1961" y="0"/>
                    </a:lnTo>
                    <a:lnTo>
                      <a:pt x="2062" y="0"/>
                    </a:lnTo>
                    <a:lnTo>
                      <a:pt x="2164" y="7"/>
                    </a:lnTo>
                    <a:lnTo>
                      <a:pt x="2260" y="19"/>
                    </a:lnTo>
                    <a:lnTo>
                      <a:pt x="2362" y="38"/>
                    </a:lnTo>
                    <a:lnTo>
                      <a:pt x="2457" y="64"/>
                    </a:lnTo>
                    <a:lnTo>
                      <a:pt x="2546" y="89"/>
                    </a:lnTo>
                    <a:lnTo>
                      <a:pt x="2641" y="121"/>
                    </a:lnTo>
                    <a:lnTo>
                      <a:pt x="2731" y="153"/>
                    </a:lnTo>
                    <a:lnTo>
                      <a:pt x="2813" y="191"/>
                    </a:lnTo>
                    <a:lnTo>
                      <a:pt x="2903" y="236"/>
                    </a:lnTo>
                    <a:lnTo>
                      <a:pt x="2979" y="286"/>
                    </a:lnTo>
                    <a:lnTo>
                      <a:pt x="3061" y="338"/>
                    </a:lnTo>
                    <a:lnTo>
                      <a:pt x="3138" y="388"/>
                    </a:lnTo>
                    <a:lnTo>
                      <a:pt x="3214" y="446"/>
                    </a:lnTo>
                    <a:lnTo>
                      <a:pt x="3284" y="509"/>
                    </a:lnTo>
                    <a:lnTo>
                      <a:pt x="3354" y="573"/>
                    </a:lnTo>
                    <a:lnTo>
                      <a:pt x="3418" y="643"/>
                    </a:lnTo>
                    <a:lnTo>
                      <a:pt x="3481" y="713"/>
                    </a:lnTo>
                    <a:lnTo>
                      <a:pt x="3539" y="790"/>
                    </a:lnTo>
                    <a:lnTo>
                      <a:pt x="3589" y="866"/>
                    </a:lnTo>
                    <a:lnTo>
                      <a:pt x="3641" y="943"/>
                    </a:lnTo>
                    <a:lnTo>
                      <a:pt x="3692" y="1025"/>
                    </a:lnTo>
                    <a:lnTo>
                      <a:pt x="3736" y="1114"/>
                    </a:lnTo>
                    <a:lnTo>
                      <a:pt x="3774" y="1197"/>
                    </a:lnTo>
                    <a:lnTo>
                      <a:pt x="3806" y="1286"/>
                    </a:lnTo>
                    <a:lnTo>
                      <a:pt x="3838" y="1382"/>
                    </a:lnTo>
                    <a:lnTo>
                      <a:pt x="3864" y="1471"/>
                    </a:lnTo>
                    <a:lnTo>
                      <a:pt x="3889" y="1567"/>
                    </a:lnTo>
                    <a:lnTo>
                      <a:pt x="3908" y="1662"/>
                    </a:lnTo>
                    <a:lnTo>
                      <a:pt x="3914" y="1764"/>
                    </a:lnTo>
                    <a:lnTo>
                      <a:pt x="3927" y="1866"/>
                    </a:lnTo>
                    <a:lnTo>
                      <a:pt x="3927" y="1961"/>
                    </a:lnTo>
                  </a:path>
                </a:pathLst>
              </a:custGeom>
              <a:solidFill>
                <a:schemeClr val="bg1"/>
              </a:solidFill>
              <a:ln>
                <a:noFill/>
              </a:ln>
              <a:effectLst/>
            </p:spPr>
            <p:txBody>
              <a:bodyPr wrap="none" anchor="ctr"/>
              <a:lstStyle/>
              <a:p>
                <a:endParaRPr lang="en-US" sz="1500">
                  <a:solidFill>
                    <a:srgbClr val="5F5F5F"/>
                  </a:solidFill>
                </a:endParaRPr>
              </a:p>
            </p:txBody>
          </p:sp>
        </p:grpSp>
        <p:grpSp>
          <p:nvGrpSpPr>
            <p:cNvPr id="103" name="Group 102"/>
            <p:cNvGrpSpPr/>
            <p:nvPr/>
          </p:nvGrpSpPr>
          <p:grpSpPr>
            <a:xfrm>
              <a:off x="7537800" y="2397175"/>
              <a:ext cx="835484" cy="544318"/>
              <a:chOff x="7537800" y="2397175"/>
              <a:chExt cx="835484" cy="544318"/>
            </a:xfrm>
          </p:grpSpPr>
          <p:grpSp>
            <p:nvGrpSpPr>
              <p:cNvPr id="98" name="Group 97"/>
              <p:cNvGrpSpPr/>
              <p:nvPr/>
            </p:nvGrpSpPr>
            <p:grpSpPr>
              <a:xfrm>
                <a:off x="7537800" y="2397175"/>
                <a:ext cx="835484" cy="494999"/>
                <a:chOff x="3770725" y="2385438"/>
                <a:chExt cx="835484" cy="494999"/>
              </a:xfrm>
            </p:grpSpPr>
            <p:sp>
              <p:nvSpPr>
                <p:cNvPr id="100" name="Freeform 4"/>
                <p:cNvSpPr>
                  <a:spLocks noChangeAspect="1" noChangeArrowheads="1"/>
                </p:cNvSpPr>
                <p:nvPr/>
              </p:nvSpPr>
              <p:spPr bwMode="auto">
                <a:xfrm>
                  <a:off x="3770725" y="2385438"/>
                  <a:ext cx="835484" cy="467871"/>
                </a:xfrm>
                <a:custGeom>
                  <a:avLst/>
                  <a:gdLst>
                    <a:gd name="T0" fmla="*/ 1216 w 2977"/>
                    <a:gd name="T1" fmla="*/ 139 h 1668"/>
                    <a:gd name="T2" fmla="*/ 1598 w 2977"/>
                    <a:gd name="T3" fmla="*/ 336 h 1668"/>
                    <a:gd name="T4" fmla="*/ 1633 w 2977"/>
                    <a:gd name="T5" fmla="*/ 394 h 1668"/>
                    <a:gd name="T6" fmla="*/ 1702 w 2977"/>
                    <a:gd name="T7" fmla="*/ 417 h 1668"/>
                    <a:gd name="T8" fmla="*/ 1749 w 2977"/>
                    <a:gd name="T9" fmla="*/ 394 h 1668"/>
                    <a:gd name="T10" fmla="*/ 1841 w 2977"/>
                    <a:gd name="T11" fmla="*/ 371 h 1668"/>
                    <a:gd name="T12" fmla="*/ 2258 w 2977"/>
                    <a:gd name="T13" fmla="*/ 649 h 1668"/>
                    <a:gd name="T14" fmla="*/ 2281 w 2977"/>
                    <a:gd name="T15" fmla="*/ 706 h 1668"/>
                    <a:gd name="T16" fmla="*/ 2351 w 2977"/>
                    <a:gd name="T17" fmla="*/ 753 h 1668"/>
                    <a:gd name="T18" fmla="*/ 2409 w 2977"/>
                    <a:gd name="T19" fmla="*/ 741 h 1668"/>
                    <a:gd name="T20" fmla="*/ 2466 w 2977"/>
                    <a:gd name="T21" fmla="*/ 741 h 1668"/>
                    <a:gd name="T22" fmla="*/ 2837 w 2977"/>
                    <a:gd name="T23" fmla="*/ 1100 h 1668"/>
                    <a:gd name="T24" fmla="*/ 2443 w 2977"/>
                    <a:gd name="T25" fmla="*/ 1528 h 1668"/>
                    <a:gd name="T26" fmla="*/ 625 w 2977"/>
                    <a:gd name="T27" fmla="*/ 1528 h 1668"/>
                    <a:gd name="T28" fmla="*/ 151 w 2977"/>
                    <a:gd name="T29" fmla="*/ 1077 h 1668"/>
                    <a:gd name="T30" fmla="*/ 614 w 2977"/>
                    <a:gd name="T31" fmla="*/ 602 h 1668"/>
                    <a:gd name="T32" fmla="*/ 625 w 2977"/>
                    <a:gd name="T33" fmla="*/ 602 h 1668"/>
                    <a:gd name="T34" fmla="*/ 695 w 2977"/>
                    <a:gd name="T35" fmla="*/ 602 h 1668"/>
                    <a:gd name="T36" fmla="*/ 753 w 2977"/>
                    <a:gd name="T37" fmla="*/ 556 h 1668"/>
                    <a:gd name="T38" fmla="*/ 764 w 2977"/>
                    <a:gd name="T39" fmla="*/ 498 h 1668"/>
                    <a:gd name="T40" fmla="*/ 1216 w 2977"/>
                    <a:gd name="T41" fmla="*/ 139 h 1668"/>
                    <a:gd name="T42" fmla="*/ 1216 w 2977"/>
                    <a:gd name="T43" fmla="*/ 0 h 1668"/>
                    <a:gd name="T44" fmla="*/ 625 w 2977"/>
                    <a:gd name="T45" fmla="*/ 463 h 1668"/>
                    <a:gd name="T46" fmla="*/ 614 w 2977"/>
                    <a:gd name="T47" fmla="*/ 463 h 1668"/>
                    <a:gd name="T48" fmla="*/ 12 w 2977"/>
                    <a:gd name="T49" fmla="*/ 1054 h 1668"/>
                    <a:gd name="T50" fmla="*/ 625 w 2977"/>
                    <a:gd name="T51" fmla="*/ 1667 h 1668"/>
                    <a:gd name="T52" fmla="*/ 2431 w 2977"/>
                    <a:gd name="T53" fmla="*/ 1667 h 1668"/>
                    <a:gd name="T54" fmla="*/ 2976 w 2977"/>
                    <a:gd name="T55" fmla="*/ 1123 h 1668"/>
                    <a:gd name="T56" fmla="*/ 2443 w 2977"/>
                    <a:gd name="T57" fmla="*/ 602 h 1668"/>
                    <a:gd name="T58" fmla="*/ 2397 w 2977"/>
                    <a:gd name="T59" fmla="*/ 602 h 1668"/>
                    <a:gd name="T60" fmla="*/ 1888 w 2977"/>
                    <a:gd name="T61" fmla="*/ 232 h 1668"/>
                    <a:gd name="T62" fmla="*/ 1714 w 2977"/>
                    <a:gd name="T63" fmla="*/ 267 h 1668"/>
                    <a:gd name="T64" fmla="*/ 1216 w 2977"/>
                    <a:gd name="T65" fmla="*/ 0 h 1668"/>
                    <a:gd name="T66" fmla="*/ 1216 w 2977"/>
                    <a:gd name="T67" fmla="*/ 13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7" h="1668">
                      <a:moveTo>
                        <a:pt x="1216" y="139"/>
                      </a:moveTo>
                      <a:cubicBezTo>
                        <a:pt x="1366" y="139"/>
                        <a:pt x="1505" y="209"/>
                        <a:pt x="1598" y="336"/>
                      </a:cubicBezTo>
                      <a:cubicBezTo>
                        <a:pt x="1633" y="394"/>
                        <a:pt x="1633" y="394"/>
                        <a:pt x="1633" y="394"/>
                      </a:cubicBezTo>
                      <a:cubicBezTo>
                        <a:pt x="1644" y="417"/>
                        <a:pt x="1679" y="417"/>
                        <a:pt x="1702" y="417"/>
                      </a:cubicBezTo>
                      <a:cubicBezTo>
                        <a:pt x="1749" y="394"/>
                        <a:pt x="1749" y="394"/>
                        <a:pt x="1749" y="394"/>
                      </a:cubicBezTo>
                      <a:cubicBezTo>
                        <a:pt x="1783" y="382"/>
                        <a:pt x="1806" y="382"/>
                        <a:pt x="1841" y="371"/>
                      </a:cubicBezTo>
                      <a:cubicBezTo>
                        <a:pt x="2027" y="348"/>
                        <a:pt x="2212" y="463"/>
                        <a:pt x="2258" y="649"/>
                      </a:cubicBezTo>
                      <a:cubicBezTo>
                        <a:pt x="2281" y="706"/>
                        <a:pt x="2281" y="706"/>
                        <a:pt x="2281" y="706"/>
                      </a:cubicBezTo>
                      <a:cubicBezTo>
                        <a:pt x="2293" y="730"/>
                        <a:pt x="2316" y="753"/>
                        <a:pt x="2351" y="753"/>
                      </a:cubicBezTo>
                      <a:cubicBezTo>
                        <a:pt x="2409" y="741"/>
                        <a:pt x="2409" y="741"/>
                        <a:pt x="2409" y="741"/>
                      </a:cubicBezTo>
                      <a:cubicBezTo>
                        <a:pt x="2431" y="741"/>
                        <a:pt x="2455" y="741"/>
                        <a:pt x="2466" y="741"/>
                      </a:cubicBezTo>
                      <a:cubicBezTo>
                        <a:pt x="2663" y="765"/>
                        <a:pt x="2825" y="915"/>
                        <a:pt x="2837" y="1100"/>
                      </a:cubicBezTo>
                      <a:cubicBezTo>
                        <a:pt x="2848" y="1332"/>
                        <a:pt x="2675" y="1528"/>
                        <a:pt x="2443" y="1528"/>
                      </a:cubicBezTo>
                      <a:cubicBezTo>
                        <a:pt x="625" y="1528"/>
                        <a:pt x="625" y="1528"/>
                        <a:pt x="625" y="1528"/>
                      </a:cubicBezTo>
                      <a:cubicBezTo>
                        <a:pt x="371" y="1528"/>
                        <a:pt x="162" y="1332"/>
                        <a:pt x="151" y="1077"/>
                      </a:cubicBezTo>
                      <a:cubicBezTo>
                        <a:pt x="139" y="822"/>
                        <a:pt x="359" y="602"/>
                        <a:pt x="614" y="602"/>
                      </a:cubicBezTo>
                      <a:lnTo>
                        <a:pt x="625" y="602"/>
                      </a:lnTo>
                      <a:cubicBezTo>
                        <a:pt x="695" y="602"/>
                        <a:pt x="695" y="602"/>
                        <a:pt x="695" y="602"/>
                      </a:cubicBezTo>
                      <a:cubicBezTo>
                        <a:pt x="718" y="602"/>
                        <a:pt x="741" y="591"/>
                        <a:pt x="753" y="556"/>
                      </a:cubicBezTo>
                      <a:cubicBezTo>
                        <a:pt x="764" y="498"/>
                        <a:pt x="764" y="498"/>
                        <a:pt x="764" y="498"/>
                      </a:cubicBezTo>
                      <a:cubicBezTo>
                        <a:pt x="811" y="290"/>
                        <a:pt x="996" y="139"/>
                        <a:pt x="1216" y="139"/>
                      </a:cubicBezTo>
                      <a:lnTo>
                        <a:pt x="1216" y="0"/>
                      </a:lnTo>
                      <a:cubicBezTo>
                        <a:pt x="927" y="0"/>
                        <a:pt x="695" y="197"/>
                        <a:pt x="625" y="463"/>
                      </a:cubicBezTo>
                      <a:lnTo>
                        <a:pt x="614" y="463"/>
                      </a:lnTo>
                      <a:cubicBezTo>
                        <a:pt x="290" y="463"/>
                        <a:pt x="23" y="730"/>
                        <a:pt x="12" y="1054"/>
                      </a:cubicBezTo>
                      <a:cubicBezTo>
                        <a:pt x="0" y="1390"/>
                        <a:pt x="290" y="1667"/>
                        <a:pt x="625" y="1667"/>
                      </a:cubicBezTo>
                      <a:cubicBezTo>
                        <a:pt x="2431" y="1667"/>
                        <a:pt x="2431" y="1667"/>
                        <a:pt x="2431" y="1667"/>
                      </a:cubicBezTo>
                      <a:cubicBezTo>
                        <a:pt x="2733" y="1667"/>
                        <a:pt x="2976" y="1424"/>
                        <a:pt x="2976" y="1123"/>
                      </a:cubicBezTo>
                      <a:cubicBezTo>
                        <a:pt x="2976" y="834"/>
                        <a:pt x="2733" y="602"/>
                        <a:pt x="2443" y="602"/>
                      </a:cubicBezTo>
                      <a:cubicBezTo>
                        <a:pt x="2431" y="602"/>
                        <a:pt x="2409" y="602"/>
                        <a:pt x="2397" y="602"/>
                      </a:cubicBezTo>
                      <a:cubicBezTo>
                        <a:pt x="2327" y="394"/>
                        <a:pt x="2131" y="232"/>
                        <a:pt x="1888" y="232"/>
                      </a:cubicBezTo>
                      <a:cubicBezTo>
                        <a:pt x="1829" y="232"/>
                        <a:pt x="1772" y="243"/>
                        <a:pt x="1714" y="267"/>
                      </a:cubicBezTo>
                      <a:cubicBezTo>
                        <a:pt x="1598" y="104"/>
                        <a:pt x="1425" y="0"/>
                        <a:pt x="1216" y="0"/>
                      </a:cubicBezTo>
                      <a:lnTo>
                        <a:pt x="1216" y="139"/>
                      </a:lnTo>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1" name="Rectangle 100"/>
                <p:cNvSpPr/>
                <p:nvPr/>
              </p:nvSpPr>
              <p:spPr bwMode="gray">
                <a:xfrm>
                  <a:off x="3993372" y="2777160"/>
                  <a:ext cx="327739" cy="103277"/>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sp>
            <p:nvSpPr>
              <p:cNvPr id="102" name="Freeform 101"/>
              <p:cNvSpPr>
                <a:spLocks noChangeAspect="1" noChangeArrowheads="1"/>
              </p:cNvSpPr>
              <p:nvPr/>
            </p:nvSpPr>
            <p:spPr bwMode="auto">
              <a:xfrm>
                <a:off x="7732424" y="2596560"/>
                <a:ext cx="344933" cy="344933"/>
              </a:xfrm>
              <a:custGeom>
                <a:avLst/>
                <a:gdLst>
                  <a:gd name="T0" fmla="*/ 2119 w 2964"/>
                  <a:gd name="T1" fmla="*/ 139 h 2964"/>
                  <a:gd name="T2" fmla="*/ 1609 w 2964"/>
                  <a:gd name="T3" fmla="*/ 1713 h 2964"/>
                  <a:gd name="T4" fmla="*/ 1586 w 2964"/>
                  <a:gd name="T5" fmla="*/ 2303 h 2964"/>
                  <a:gd name="T6" fmla="*/ 1899 w 2964"/>
                  <a:gd name="T7" fmla="*/ 2870 h 2964"/>
                  <a:gd name="T8" fmla="*/ 2870 w 2964"/>
                  <a:gd name="T9" fmla="*/ 2870 h 2964"/>
                  <a:gd name="T10" fmla="*/ 2303 w 2964"/>
                  <a:gd name="T11" fmla="*/ 324 h 2964"/>
                  <a:gd name="T12" fmla="*/ 2303 w 2964"/>
                  <a:gd name="T13" fmla="*/ 556 h 2964"/>
                  <a:gd name="T14" fmla="*/ 2303 w 2964"/>
                  <a:gd name="T15" fmla="*/ 787 h 2964"/>
                  <a:gd name="T16" fmla="*/ 2303 w 2964"/>
                  <a:gd name="T17" fmla="*/ 1019 h 2964"/>
                  <a:gd name="T18" fmla="*/ 2303 w 2964"/>
                  <a:gd name="T19" fmla="*/ 1250 h 2964"/>
                  <a:gd name="T20" fmla="*/ 2303 w 2964"/>
                  <a:gd name="T21" fmla="*/ 1482 h 2964"/>
                  <a:gd name="T22" fmla="*/ 2303 w 2964"/>
                  <a:gd name="T23" fmla="*/ 1713 h 2964"/>
                  <a:gd name="T24" fmla="*/ 2303 w 2964"/>
                  <a:gd name="T25" fmla="*/ 1945 h 2964"/>
                  <a:gd name="T26" fmla="*/ 2303 w 2964"/>
                  <a:gd name="T27" fmla="*/ 2176 h 2964"/>
                  <a:gd name="T28" fmla="*/ 2303 w 2964"/>
                  <a:gd name="T29" fmla="*/ 2407 h 2964"/>
                  <a:gd name="T30" fmla="*/ 2211 w 2964"/>
                  <a:gd name="T31" fmla="*/ 2546 h 2964"/>
                  <a:gd name="T32" fmla="*/ 2211 w 2964"/>
                  <a:gd name="T33" fmla="*/ 2314 h 2964"/>
                  <a:gd name="T34" fmla="*/ 2211 w 2964"/>
                  <a:gd name="T35" fmla="*/ 2084 h 2964"/>
                  <a:gd name="T36" fmla="*/ 2211 w 2964"/>
                  <a:gd name="T37" fmla="*/ 1852 h 2964"/>
                  <a:gd name="T38" fmla="*/ 2211 w 2964"/>
                  <a:gd name="T39" fmla="*/ 1621 h 2964"/>
                  <a:gd name="T40" fmla="*/ 2211 w 2964"/>
                  <a:gd name="T41" fmla="*/ 1389 h 2964"/>
                  <a:gd name="T42" fmla="*/ 2211 w 2964"/>
                  <a:gd name="T43" fmla="*/ 1158 h 2964"/>
                  <a:gd name="T44" fmla="*/ 2211 w 2964"/>
                  <a:gd name="T45" fmla="*/ 926 h 2964"/>
                  <a:gd name="T46" fmla="*/ 2211 w 2964"/>
                  <a:gd name="T47" fmla="*/ 695 h 2964"/>
                  <a:gd name="T48" fmla="*/ 2211 w 2964"/>
                  <a:gd name="T49" fmla="*/ 463 h 2964"/>
                  <a:gd name="T50" fmla="*/ 2500 w 2964"/>
                  <a:gd name="T51" fmla="*/ 2870 h 2964"/>
                  <a:gd name="T52" fmla="*/ 2731 w 2964"/>
                  <a:gd name="T53" fmla="*/ 2546 h 2964"/>
                  <a:gd name="T54" fmla="*/ 2731 w 2964"/>
                  <a:gd name="T55" fmla="*/ 2314 h 2964"/>
                  <a:gd name="T56" fmla="*/ 2731 w 2964"/>
                  <a:gd name="T57" fmla="*/ 2084 h 2964"/>
                  <a:gd name="T58" fmla="*/ 2731 w 2964"/>
                  <a:gd name="T59" fmla="*/ 1852 h 2964"/>
                  <a:gd name="T60" fmla="*/ 2731 w 2964"/>
                  <a:gd name="T61" fmla="*/ 1621 h 2964"/>
                  <a:gd name="T62" fmla="*/ 2731 w 2964"/>
                  <a:gd name="T63" fmla="*/ 1389 h 2964"/>
                  <a:gd name="T64" fmla="*/ 2731 w 2964"/>
                  <a:gd name="T65" fmla="*/ 1158 h 2964"/>
                  <a:gd name="T66" fmla="*/ 2731 w 2964"/>
                  <a:gd name="T67" fmla="*/ 926 h 2964"/>
                  <a:gd name="T68" fmla="*/ 2731 w 2964"/>
                  <a:gd name="T69" fmla="*/ 695 h 2964"/>
                  <a:gd name="T70" fmla="*/ 2731 w 2964"/>
                  <a:gd name="T71" fmla="*/ 463 h 2964"/>
                  <a:gd name="T72" fmla="*/ 1378 w 2964"/>
                  <a:gd name="T73" fmla="*/ 1331 h 2964"/>
                  <a:gd name="T74" fmla="*/ 1378 w 2964"/>
                  <a:gd name="T75" fmla="*/ 706 h 2964"/>
                  <a:gd name="T76" fmla="*/ 1065 w 2964"/>
                  <a:gd name="T77" fmla="*/ 139 h 2964"/>
                  <a:gd name="T78" fmla="*/ 93 w 2964"/>
                  <a:gd name="T79" fmla="*/ 139 h 2964"/>
                  <a:gd name="T80" fmla="*/ 1158 w 2964"/>
                  <a:gd name="T81" fmla="*/ 2870 h 2964"/>
                  <a:gd name="T82" fmla="*/ 463 w 2964"/>
                  <a:gd name="T83" fmla="*/ 2731 h 2964"/>
                  <a:gd name="T84" fmla="*/ 231 w 2964"/>
                  <a:gd name="T85" fmla="*/ 2407 h 2964"/>
                  <a:gd name="T86" fmla="*/ 231 w 2964"/>
                  <a:gd name="T87" fmla="*/ 2176 h 2964"/>
                  <a:gd name="T88" fmla="*/ 231 w 2964"/>
                  <a:gd name="T89" fmla="*/ 1945 h 2964"/>
                  <a:gd name="T90" fmla="*/ 231 w 2964"/>
                  <a:gd name="T91" fmla="*/ 1713 h 2964"/>
                  <a:gd name="T92" fmla="*/ 231 w 2964"/>
                  <a:gd name="T93" fmla="*/ 1482 h 2964"/>
                  <a:gd name="T94" fmla="*/ 231 w 2964"/>
                  <a:gd name="T95" fmla="*/ 1250 h 2964"/>
                  <a:gd name="T96" fmla="*/ 231 w 2964"/>
                  <a:gd name="T97" fmla="*/ 1019 h 2964"/>
                  <a:gd name="T98" fmla="*/ 231 w 2964"/>
                  <a:gd name="T99" fmla="*/ 787 h 2964"/>
                  <a:gd name="T100" fmla="*/ 231 w 2964"/>
                  <a:gd name="T101" fmla="*/ 556 h 2964"/>
                  <a:gd name="T102" fmla="*/ 231 w 2964"/>
                  <a:gd name="T103" fmla="*/ 324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4" h="2964">
                    <a:moveTo>
                      <a:pt x="2870" y="2870"/>
                    </a:moveTo>
                    <a:cubicBezTo>
                      <a:pt x="2870" y="139"/>
                      <a:pt x="2870" y="139"/>
                      <a:pt x="2870" y="139"/>
                    </a:cubicBezTo>
                    <a:cubicBezTo>
                      <a:pt x="2639" y="139"/>
                      <a:pt x="2639" y="139"/>
                      <a:pt x="2639" y="139"/>
                    </a:cubicBezTo>
                    <a:cubicBezTo>
                      <a:pt x="2384" y="0"/>
                      <a:pt x="2384" y="0"/>
                      <a:pt x="2384" y="0"/>
                    </a:cubicBezTo>
                    <a:cubicBezTo>
                      <a:pt x="2119" y="139"/>
                      <a:pt x="2119" y="139"/>
                      <a:pt x="2119" y="139"/>
                    </a:cubicBezTo>
                    <a:cubicBezTo>
                      <a:pt x="1899" y="139"/>
                      <a:pt x="1899" y="139"/>
                      <a:pt x="1899" y="139"/>
                    </a:cubicBezTo>
                    <a:cubicBezTo>
                      <a:pt x="1899" y="1922"/>
                      <a:pt x="1899" y="1922"/>
                      <a:pt x="1899" y="1922"/>
                    </a:cubicBezTo>
                    <a:cubicBezTo>
                      <a:pt x="1470" y="1922"/>
                      <a:pt x="1470" y="1922"/>
                      <a:pt x="1470" y="1922"/>
                    </a:cubicBezTo>
                    <a:cubicBezTo>
                      <a:pt x="1609" y="1783"/>
                      <a:pt x="1609" y="1783"/>
                      <a:pt x="1609" y="1783"/>
                    </a:cubicBezTo>
                    <a:cubicBezTo>
                      <a:pt x="1632" y="1760"/>
                      <a:pt x="1632" y="1725"/>
                      <a:pt x="1609" y="1713"/>
                    </a:cubicBezTo>
                    <a:cubicBezTo>
                      <a:pt x="1586" y="1679"/>
                      <a:pt x="1586" y="1679"/>
                      <a:pt x="1586" y="1679"/>
                    </a:cubicBezTo>
                    <a:cubicBezTo>
                      <a:pt x="1563" y="1667"/>
                      <a:pt x="1528" y="1667"/>
                      <a:pt x="1517" y="1679"/>
                    </a:cubicBezTo>
                    <a:cubicBezTo>
                      <a:pt x="1204" y="1991"/>
                      <a:pt x="1204" y="1991"/>
                      <a:pt x="1204" y="1991"/>
                    </a:cubicBezTo>
                    <a:cubicBezTo>
                      <a:pt x="1517" y="2303"/>
                      <a:pt x="1517" y="2303"/>
                      <a:pt x="1517" y="2303"/>
                    </a:cubicBezTo>
                    <a:cubicBezTo>
                      <a:pt x="1528" y="2314"/>
                      <a:pt x="1563" y="2314"/>
                      <a:pt x="1586" y="2303"/>
                    </a:cubicBezTo>
                    <a:cubicBezTo>
                      <a:pt x="1609" y="2268"/>
                      <a:pt x="1609" y="2268"/>
                      <a:pt x="1609" y="2268"/>
                    </a:cubicBezTo>
                    <a:cubicBezTo>
                      <a:pt x="1632" y="2245"/>
                      <a:pt x="1632" y="2223"/>
                      <a:pt x="1609" y="2200"/>
                    </a:cubicBezTo>
                    <a:cubicBezTo>
                      <a:pt x="1470" y="2061"/>
                      <a:pt x="1470" y="2061"/>
                      <a:pt x="1470" y="2061"/>
                    </a:cubicBezTo>
                    <a:cubicBezTo>
                      <a:pt x="1899" y="2061"/>
                      <a:pt x="1899" y="2061"/>
                      <a:pt x="1899" y="2061"/>
                    </a:cubicBezTo>
                    <a:cubicBezTo>
                      <a:pt x="1899" y="2870"/>
                      <a:pt x="1899" y="2870"/>
                      <a:pt x="1899" y="2870"/>
                    </a:cubicBezTo>
                    <a:cubicBezTo>
                      <a:pt x="1806" y="2870"/>
                      <a:pt x="1806" y="2870"/>
                      <a:pt x="1806" y="2870"/>
                    </a:cubicBezTo>
                    <a:cubicBezTo>
                      <a:pt x="1806" y="2963"/>
                      <a:pt x="1806" y="2963"/>
                      <a:pt x="1806" y="2963"/>
                    </a:cubicBezTo>
                    <a:cubicBezTo>
                      <a:pt x="2963" y="2963"/>
                      <a:pt x="2963" y="2963"/>
                      <a:pt x="2963" y="2963"/>
                    </a:cubicBezTo>
                    <a:cubicBezTo>
                      <a:pt x="2963" y="2870"/>
                      <a:pt x="2963" y="2870"/>
                      <a:pt x="2963" y="2870"/>
                    </a:cubicBezTo>
                    <a:lnTo>
                      <a:pt x="2870" y="2870"/>
                    </a:lnTo>
                    <a:close/>
                    <a:moveTo>
                      <a:pt x="2303" y="324"/>
                    </a:moveTo>
                    <a:cubicBezTo>
                      <a:pt x="2465" y="324"/>
                      <a:pt x="2465" y="324"/>
                      <a:pt x="2465" y="324"/>
                    </a:cubicBezTo>
                    <a:cubicBezTo>
                      <a:pt x="2465" y="463"/>
                      <a:pt x="2465" y="463"/>
                      <a:pt x="2465" y="463"/>
                    </a:cubicBezTo>
                    <a:cubicBezTo>
                      <a:pt x="2303" y="463"/>
                      <a:pt x="2303" y="463"/>
                      <a:pt x="2303" y="463"/>
                    </a:cubicBezTo>
                    <a:lnTo>
                      <a:pt x="2303" y="324"/>
                    </a:lnTo>
                    <a:close/>
                    <a:moveTo>
                      <a:pt x="2303" y="556"/>
                    </a:moveTo>
                    <a:cubicBezTo>
                      <a:pt x="2465" y="556"/>
                      <a:pt x="2465" y="556"/>
                      <a:pt x="2465" y="556"/>
                    </a:cubicBezTo>
                    <a:cubicBezTo>
                      <a:pt x="2465" y="695"/>
                      <a:pt x="2465" y="695"/>
                      <a:pt x="2465" y="695"/>
                    </a:cubicBezTo>
                    <a:cubicBezTo>
                      <a:pt x="2303" y="695"/>
                      <a:pt x="2303" y="695"/>
                      <a:pt x="2303" y="695"/>
                    </a:cubicBezTo>
                    <a:lnTo>
                      <a:pt x="2303" y="556"/>
                    </a:lnTo>
                    <a:close/>
                    <a:moveTo>
                      <a:pt x="2303" y="787"/>
                    </a:moveTo>
                    <a:cubicBezTo>
                      <a:pt x="2465" y="787"/>
                      <a:pt x="2465" y="787"/>
                      <a:pt x="2465" y="787"/>
                    </a:cubicBezTo>
                    <a:cubicBezTo>
                      <a:pt x="2465" y="926"/>
                      <a:pt x="2465" y="926"/>
                      <a:pt x="2465" y="926"/>
                    </a:cubicBezTo>
                    <a:cubicBezTo>
                      <a:pt x="2303" y="926"/>
                      <a:pt x="2303" y="926"/>
                      <a:pt x="2303" y="926"/>
                    </a:cubicBezTo>
                    <a:lnTo>
                      <a:pt x="2303" y="787"/>
                    </a:lnTo>
                    <a:close/>
                    <a:moveTo>
                      <a:pt x="2303" y="1019"/>
                    </a:moveTo>
                    <a:cubicBezTo>
                      <a:pt x="2465" y="1019"/>
                      <a:pt x="2465" y="1019"/>
                      <a:pt x="2465" y="1019"/>
                    </a:cubicBezTo>
                    <a:cubicBezTo>
                      <a:pt x="2465" y="1158"/>
                      <a:pt x="2465" y="1158"/>
                      <a:pt x="2465" y="1158"/>
                    </a:cubicBezTo>
                    <a:cubicBezTo>
                      <a:pt x="2303" y="1158"/>
                      <a:pt x="2303" y="1158"/>
                      <a:pt x="2303" y="1158"/>
                    </a:cubicBezTo>
                    <a:lnTo>
                      <a:pt x="2303" y="1019"/>
                    </a:lnTo>
                    <a:close/>
                    <a:moveTo>
                      <a:pt x="2303" y="1250"/>
                    </a:moveTo>
                    <a:cubicBezTo>
                      <a:pt x="2465" y="1250"/>
                      <a:pt x="2465" y="1250"/>
                      <a:pt x="2465" y="1250"/>
                    </a:cubicBezTo>
                    <a:cubicBezTo>
                      <a:pt x="2465" y="1389"/>
                      <a:pt x="2465" y="1389"/>
                      <a:pt x="2465" y="1389"/>
                    </a:cubicBezTo>
                    <a:cubicBezTo>
                      <a:pt x="2303" y="1389"/>
                      <a:pt x="2303" y="1389"/>
                      <a:pt x="2303" y="1389"/>
                    </a:cubicBezTo>
                    <a:lnTo>
                      <a:pt x="2303" y="1250"/>
                    </a:lnTo>
                    <a:close/>
                    <a:moveTo>
                      <a:pt x="2303" y="1482"/>
                    </a:moveTo>
                    <a:cubicBezTo>
                      <a:pt x="2465" y="1482"/>
                      <a:pt x="2465" y="1482"/>
                      <a:pt x="2465" y="1482"/>
                    </a:cubicBezTo>
                    <a:cubicBezTo>
                      <a:pt x="2465" y="1621"/>
                      <a:pt x="2465" y="1621"/>
                      <a:pt x="2465" y="1621"/>
                    </a:cubicBezTo>
                    <a:cubicBezTo>
                      <a:pt x="2303" y="1621"/>
                      <a:pt x="2303" y="1621"/>
                      <a:pt x="2303" y="1621"/>
                    </a:cubicBezTo>
                    <a:lnTo>
                      <a:pt x="2303" y="1482"/>
                    </a:lnTo>
                    <a:close/>
                    <a:moveTo>
                      <a:pt x="2303" y="1713"/>
                    </a:moveTo>
                    <a:cubicBezTo>
                      <a:pt x="2465" y="1713"/>
                      <a:pt x="2465" y="1713"/>
                      <a:pt x="2465" y="1713"/>
                    </a:cubicBezTo>
                    <a:cubicBezTo>
                      <a:pt x="2465" y="1852"/>
                      <a:pt x="2465" y="1852"/>
                      <a:pt x="2465" y="1852"/>
                    </a:cubicBezTo>
                    <a:cubicBezTo>
                      <a:pt x="2303" y="1852"/>
                      <a:pt x="2303" y="1852"/>
                      <a:pt x="2303" y="1852"/>
                    </a:cubicBezTo>
                    <a:lnTo>
                      <a:pt x="2303" y="1713"/>
                    </a:lnTo>
                    <a:close/>
                    <a:moveTo>
                      <a:pt x="2303" y="1945"/>
                    </a:moveTo>
                    <a:cubicBezTo>
                      <a:pt x="2465" y="1945"/>
                      <a:pt x="2465" y="1945"/>
                      <a:pt x="2465" y="1945"/>
                    </a:cubicBezTo>
                    <a:cubicBezTo>
                      <a:pt x="2465" y="2084"/>
                      <a:pt x="2465" y="2084"/>
                      <a:pt x="2465" y="2084"/>
                    </a:cubicBezTo>
                    <a:cubicBezTo>
                      <a:pt x="2303" y="2084"/>
                      <a:pt x="2303" y="2084"/>
                      <a:pt x="2303" y="2084"/>
                    </a:cubicBezTo>
                    <a:lnTo>
                      <a:pt x="2303" y="1945"/>
                    </a:lnTo>
                    <a:close/>
                    <a:moveTo>
                      <a:pt x="2303" y="2176"/>
                    </a:moveTo>
                    <a:cubicBezTo>
                      <a:pt x="2465" y="2176"/>
                      <a:pt x="2465" y="2176"/>
                      <a:pt x="2465" y="2176"/>
                    </a:cubicBezTo>
                    <a:cubicBezTo>
                      <a:pt x="2465" y="2314"/>
                      <a:pt x="2465" y="2314"/>
                      <a:pt x="2465" y="2314"/>
                    </a:cubicBezTo>
                    <a:cubicBezTo>
                      <a:pt x="2303" y="2314"/>
                      <a:pt x="2303" y="2314"/>
                      <a:pt x="2303" y="2314"/>
                    </a:cubicBezTo>
                    <a:lnTo>
                      <a:pt x="2303" y="2176"/>
                    </a:lnTo>
                    <a:close/>
                    <a:moveTo>
                      <a:pt x="2303" y="2407"/>
                    </a:moveTo>
                    <a:cubicBezTo>
                      <a:pt x="2465" y="2407"/>
                      <a:pt x="2465" y="2407"/>
                      <a:pt x="2465" y="2407"/>
                    </a:cubicBezTo>
                    <a:cubicBezTo>
                      <a:pt x="2465" y="2546"/>
                      <a:pt x="2465" y="2546"/>
                      <a:pt x="2465" y="2546"/>
                    </a:cubicBezTo>
                    <a:cubicBezTo>
                      <a:pt x="2303" y="2546"/>
                      <a:pt x="2303" y="2546"/>
                      <a:pt x="2303" y="2546"/>
                    </a:cubicBezTo>
                    <a:lnTo>
                      <a:pt x="2303" y="2407"/>
                    </a:lnTo>
                    <a:close/>
                    <a:moveTo>
                      <a:pt x="2211" y="2546"/>
                    </a:moveTo>
                    <a:cubicBezTo>
                      <a:pt x="2038" y="2546"/>
                      <a:pt x="2038" y="2546"/>
                      <a:pt x="2038" y="2546"/>
                    </a:cubicBezTo>
                    <a:cubicBezTo>
                      <a:pt x="2038" y="2407"/>
                      <a:pt x="2038" y="2407"/>
                      <a:pt x="2038" y="2407"/>
                    </a:cubicBezTo>
                    <a:cubicBezTo>
                      <a:pt x="2211" y="2407"/>
                      <a:pt x="2211" y="2407"/>
                      <a:pt x="2211" y="2407"/>
                    </a:cubicBezTo>
                    <a:lnTo>
                      <a:pt x="2211" y="2546"/>
                    </a:lnTo>
                    <a:close/>
                    <a:moveTo>
                      <a:pt x="2211" y="2314"/>
                    </a:moveTo>
                    <a:cubicBezTo>
                      <a:pt x="2038" y="2314"/>
                      <a:pt x="2038" y="2314"/>
                      <a:pt x="2038" y="2314"/>
                    </a:cubicBezTo>
                    <a:cubicBezTo>
                      <a:pt x="2038" y="2176"/>
                      <a:pt x="2038" y="2176"/>
                      <a:pt x="2038" y="2176"/>
                    </a:cubicBezTo>
                    <a:cubicBezTo>
                      <a:pt x="2211" y="2176"/>
                      <a:pt x="2211" y="2176"/>
                      <a:pt x="2211" y="2176"/>
                    </a:cubicBezTo>
                    <a:lnTo>
                      <a:pt x="2211" y="2314"/>
                    </a:lnTo>
                    <a:close/>
                    <a:moveTo>
                      <a:pt x="2211" y="2084"/>
                    </a:moveTo>
                    <a:cubicBezTo>
                      <a:pt x="2038" y="2084"/>
                      <a:pt x="2038" y="2084"/>
                      <a:pt x="2038" y="2084"/>
                    </a:cubicBezTo>
                    <a:cubicBezTo>
                      <a:pt x="2038" y="1945"/>
                      <a:pt x="2038" y="1945"/>
                      <a:pt x="2038" y="1945"/>
                    </a:cubicBezTo>
                    <a:cubicBezTo>
                      <a:pt x="2211" y="1945"/>
                      <a:pt x="2211" y="1945"/>
                      <a:pt x="2211" y="1945"/>
                    </a:cubicBezTo>
                    <a:lnTo>
                      <a:pt x="2211" y="2084"/>
                    </a:lnTo>
                    <a:close/>
                    <a:moveTo>
                      <a:pt x="2211" y="1852"/>
                    </a:moveTo>
                    <a:cubicBezTo>
                      <a:pt x="2038" y="1852"/>
                      <a:pt x="2038" y="1852"/>
                      <a:pt x="2038" y="1852"/>
                    </a:cubicBezTo>
                    <a:cubicBezTo>
                      <a:pt x="2038" y="1713"/>
                      <a:pt x="2038" y="1713"/>
                      <a:pt x="2038" y="1713"/>
                    </a:cubicBezTo>
                    <a:cubicBezTo>
                      <a:pt x="2211" y="1713"/>
                      <a:pt x="2211" y="1713"/>
                      <a:pt x="2211" y="1713"/>
                    </a:cubicBezTo>
                    <a:lnTo>
                      <a:pt x="2211" y="1852"/>
                    </a:lnTo>
                    <a:close/>
                    <a:moveTo>
                      <a:pt x="2211" y="1621"/>
                    </a:moveTo>
                    <a:cubicBezTo>
                      <a:pt x="2038" y="1621"/>
                      <a:pt x="2038" y="1621"/>
                      <a:pt x="2038" y="1621"/>
                    </a:cubicBezTo>
                    <a:cubicBezTo>
                      <a:pt x="2038" y="1482"/>
                      <a:pt x="2038" y="1482"/>
                      <a:pt x="2038" y="1482"/>
                    </a:cubicBezTo>
                    <a:cubicBezTo>
                      <a:pt x="2211" y="1482"/>
                      <a:pt x="2211" y="1482"/>
                      <a:pt x="2211" y="1482"/>
                    </a:cubicBezTo>
                    <a:lnTo>
                      <a:pt x="2211" y="1621"/>
                    </a:lnTo>
                    <a:close/>
                    <a:moveTo>
                      <a:pt x="2211" y="1389"/>
                    </a:moveTo>
                    <a:cubicBezTo>
                      <a:pt x="2038" y="1389"/>
                      <a:pt x="2038" y="1389"/>
                      <a:pt x="2038" y="1389"/>
                    </a:cubicBezTo>
                    <a:cubicBezTo>
                      <a:pt x="2038" y="1250"/>
                      <a:pt x="2038" y="1250"/>
                      <a:pt x="2038" y="1250"/>
                    </a:cubicBezTo>
                    <a:cubicBezTo>
                      <a:pt x="2211" y="1250"/>
                      <a:pt x="2211" y="1250"/>
                      <a:pt x="2211" y="1250"/>
                    </a:cubicBezTo>
                    <a:lnTo>
                      <a:pt x="2211" y="1389"/>
                    </a:lnTo>
                    <a:close/>
                    <a:moveTo>
                      <a:pt x="2211" y="1158"/>
                    </a:moveTo>
                    <a:cubicBezTo>
                      <a:pt x="2038" y="1158"/>
                      <a:pt x="2038" y="1158"/>
                      <a:pt x="2038" y="1158"/>
                    </a:cubicBezTo>
                    <a:cubicBezTo>
                      <a:pt x="2038" y="1019"/>
                      <a:pt x="2038" y="1019"/>
                      <a:pt x="2038" y="1019"/>
                    </a:cubicBezTo>
                    <a:cubicBezTo>
                      <a:pt x="2211" y="1019"/>
                      <a:pt x="2211" y="1019"/>
                      <a:pt x="2211" y="1019"/>
                    </a:cubicBezTo>
                    <a:lnTo>
                      <a:pt x="2211" y="1158"/>
                    </a:lnTo>
                    <a:close/>
                    <a:moveTo>
                      <a:pt x="2211" y="926"/>
                    </a:moveTo>
                    <a:cubicBezTo>
                      <a:pt x="2038" y="926"/>
                      <a:pt x="2038" y="926"/>
                      <a:pt x="2038" y="926"/>
                    </a:cubicBezTo>
                    <a:cubicBezTo>
                      <a:pt x="2038" y="787"/>
                      <a:pt x="2038" y="787"/>
                      <a:pt x="2038" y="787"/>
                    </a:cubicBezTo>
                    <a:cubicBezTo>
                      <a:pt x="2211" y="787"/>
                      <a:pt x="2211" y="787"/>
                      <a:pt x="2211" y="787"/>
                    </a:cubicBezTo>
                    <a:lnTo>
                      <a:pt x="2211" y="926"/>
                    </a:lnTo>
                    <a:close/>
                    <a:moveTo>
                      <a:pt x="2211" y="695"/>
                    </a:moveTo>
                    <a:cubicBezTo>
                      <a:pt x="2038" y="695"/>
                      <a:pt x="2038" y="695"/>
                      <a:pt x="2038" y="695"/>
                    </a:cubicBezTo>
                    <a:cubicBezTo>
                      <a:pt x="2038" y="556"/>
                      <a:pt x="2038" y="556"/>
                      <a:pt x="2038" y="556"/>
                    </a:cubicBezTo>
                    <a:cubicBezTo>
                      <a:pt x="2211" y="556"/>
                      <a:pt x="2211" y="556"/>
                      <a:pt x="2211" y="556"/>
                    </a:cubicBezTo>
                    <a:lnTo>
                      <a:pt x="2211" y="695"/>
                    </a:lnTo>
                    <a:close/>
                    <a:moveTo>
                      <a:pt x="2211" y="463"/>
                    </a:moveTo>
                    <a:cubicBezTo>
                      <a:pt x="2038" y="463"/>
                      <a:pt x="2038" y="463"/>
                      <a:pt x="2038" y="463"/>
                    </a:cubicBezTo>
                    <a:cubicBezTo>
                      <a:pt x="2038" y="324"/>
                      <a:pt x="2038" y="324"/>
                      <a:pt x="2038" y="324"/>
                    </a:cubicBezTo>
                    <a:cubicBezTo>
                      <a:pt x="2211" y="324"/>
                      <a:pt x="2211" y="324"/>
                      <a:pt x="2211" y="324"/>
                    </a:cubicBezTo>
                    <a:lnTo>
                      <a:pt x="2211" y="463"/>
                    </a:lnTo>
                    <a:close/>
                    <a:moveTo>
                      <a:pt x="2500" y="2870"/>
                    </a:moveTo>
                    <a:cubicBezTo>
                      <a:pt x="2268" y="2870"/>
                      <a:pt x="2268" y="2870"/>
                      <a:pt x="2268" y="2870"/>
                    </a:cubicBezTo>
                    <a:cubicBezTo>
                      <a:pt x="2268" y="2731"/>
                      <a:pt x="2268" y="2731"/>
                      <a:pt x="2268" y="2731"/>
                    </a:cubicBezTo>
                    <a:cubicBezTo>
                      <a:pt x="2500" y="2731"/>
                      <a:pt x="2500" y="2731"/>
                      <a:pt x="2500" y="2731"/>
                    </a:cubicBezTo>
                    <a:lnTo>
                      <a:pt x="2500" y="2870"/>
                    </a:lnTo>
                    <a:close/>
                    <a:moveTo>
                      <a:pt x="2731" y="2546"/>
                    </a:moveTo>
                    <a:cubicBezTo>
                      <a:pt x="2557" y="2546"/>
                      <a:pt x="2557" y="2546"/>
                      <a:pt x="2557" y="2546"/>
                    </a:cubicBezTo>
                    <a:cubicBezTo>
                      <a:pt x="2557" y="2407"/>
                      <a:pt x="2557" y="2407"/>
                      <a:pt x="2557" y="2407"/>
                    </a:cubicBezTo>
                    <a:cubicBezTo>
                      <a:pt x="2731" y="2407"/>
                      <a:pt x="2731" y="2407"/>
                      <a:pt x="2731" y="2407"/>
                    </a:cubicBezTo>
                    <a:lnTo>
                      <a:pt x="2731" y="2546"/>
                    </a:lnTo>
                    <a:close/>
                    <a:moveTo>
                      <a:pt x="2731" y="2314"/>
                    </a:moveTo>
                    <a:cubicBezTo>
                      <a:pt x="2557" y="2314"/>
                      <a:pt x="2557" y="2314"/>
                      <a:pt x="2557" y="2314"/>
                    </a:cubicBezTo>
                    <a:cubicBezTo>
                      <a:pt x="2557" y="2176"/>
                      <a:pt x="2557" y="2176"/>
                      <a:pt x="2557" y="2176"/>
                    </a:cubicBezTo>
                    <a:cubicBezTo>
                      <a:pt x="2731" y="2176"/>
                      <a:pt x="2731" y="2176"/>
                      <a:pt x="2731" y="2176"/>
                    </a:cubicBezTo>
                    <a:lnTo>
                      <a:pt x="2731" y="2314"/>
                    </a:lnTo>
                    <a:close/>
                    <a:moveTo>
                      <a:pt x="2731" y="2084"/>
                    </a:moveTo>
                    <a:cubicBezTo>
                      <a:pt x="2557" y="2084"/>
                      <a:pt x="2557" y="2084"/>
                      <a:pt x="2557" y="2084"/>
                    </a:cubicBezTo>
                    <a:cubicBezTo>
                      <a:pt x="2557" y="1945"/>
                      <a:pt x="2557" y="1945"/>
                      <a:pt x="2557" y="1945"/>
                    </a:cubicBezTo>
                    <a:cubicBezTo>
                      <a:pt x="2731" y="1945"/>
                      <a:pt x="2731" y="1945"/>
                      <a:pt x="2731" y="1945"/>
                    </a:cubicBezTo>
                    <a:lnTo>
                      <a:pt x="2731" y="2084"/>
                    </a:lnTo>
                    <a:close/>
                    <a:moveTo>
                      <a:pt x="2731" y="1852"/>
                    </a:moveTo>
                    <a:cubicBezTo>
                      <a:pt x="2557" y="1852"/>
                      <a:pt x="2557" y="1852"/>
                      <a:pt x="2557" y="1852"/>
                    </a:cubicBezTo>
                    <a:cubicBezTo>
                      <a:pt x="2557" y="1713"/>
                      <a:pt x="2557" y="1713"/>
                      <a:pt x="2557" y="1713"/>
                    </a:cubicBezTo>
                    <a:cubicBezTo>
                      <a:pt x="2731" y="1713"/>
                      <a:pt x="2731" y="1713"/>
                      <a:pt x="2731" y="1713"/>
                    </a:cubicBezTo>
                    <a:lnTo>
                      <a:pt x="2731" y="1852"/>
                    </a:lnTo>
                    <a:close/>
                    <a:moveTo>
                      <a:pt x="2731" y="1621"/>
                    </a:moveTo>
                    <a:cubicBezTo>
                      <a:pt x="2557" y="1621"/>
                      <a:pt x="2557" y="1621"/>
                      <a:pt x="2557" y="1621"/>
                    </a:cubicBezTo>
                    <a:cubicBezTo>
                      <a:pt x="2557" y="1482"/>
                      <a:pt x="2557" y="1482"/>
                      <a:pt x="2557" y="1482"/>
                    </a:cubicBezTo>
                    <a:cubicBezTo>
                      <a:pt x="2731" y="1482"/>
                      <a:pt x="2731" y="1482"/>
                      <a:pt x="2731" y="1482"/>
                    </a:cubicBezTo>
                    <a:lnTo>
                      <a:pt x="2731" y="1621"/>
                    </a:lnTo>
                    <a:close/>
                    <a:moveTo>
                      <a:pt x="2731" y="1389"/>
                    </a:moveTo>
                    <a:cubicBezTo>
                      <a:pt x="2557" y="1389"/>
                      <a:pt x="2557" y="1389"/>
                      <a:pt x="2557" y="1389"/>
                    </a:cubicBezTo>
                    <a:cubicBezTo>
                      <a:pt x="2557" y="1250"/>
                      <a:pt x="2557" y="1250"/>
                      <a:pt x="2557" y="1250"/>
                    </a:cubicBezTo>
                    <a:cubicBezTo>
                      <a:pt x="2731" y="1250"/>
                      <a:pt x="2731" y="1250"/>
                      <a:pt x="2731" y="1250"/>
                    </a:cubicBezTo>
                    <a:lnTo>
                      <a:pt x="2731" y="1389"/>
                    </a:lnTo>
                    <a:close/>
                    <a:moveTo>
                      <a:pt x="2731" y="1158"/>
                    </a:moveTo>
                    <a:cubicBezTo>
                      <a:pt x="2557" y="1158"/>
                      <a:pt x="2557" y="1158"/>
                      <a:pt x="2557" y="1158"/>
                    </a:cubicBezTo>
                    <a:cubicBezTo>
                      <a:pt x="2557" y="1019"/>
                      <a:pt x="2557" y="1019"/>
                      <a:pt x="2557" y="1019"/>
                    </a:cubicBezTo>
                    <a:cubicBezTo>
                      <a:pt x="2731" y="1019"/>
                      <a:pt x="2731" y="1019"/>
                      <a:pt x="2731" y="1019"/>
                    </a:cubicBezTo>
                    <a:lnTo>
                      <a:pt x="2731" y="1158"/>
                    </a:lnTo>
                    <a:close/>
                    <a:moveTo>
                      <a:pt x="2731" y="926"/>
                    </a:moveTo>
                    <a:cubicBezTo>
                      <a:pt x="2557" y="926"/>
                      <a:pt x="2557" y="926"/>
                      <a:pt x="2557" y="926"/>
                    </a:cubicBezTo>
                    <a:cubicBezTo>
                      <a:pt x="2557" y="787"/>
                      <a:pt x="2557" y="787"/>
                      <a:pt x="2557" y="787"/>
                    </a:cubicBezTo>
                    <a:cubicBezTo>
                      <a:pt x="2731" y="787"/>
                      <a:pt x="2731" y="787"/>
                      <a:pt x="2731" y="787"/>
                    </a:cubicBezTo>
                    <a:lnTo>
                      <a:pt x="2731" y="926"/>
                    </a:lnTo>
                    <a:close/>
                    <a:moveTo>
                      <a:pt x="2731" y="695"/>
                    </a:moveTo>
                    <a:cubicBezTo>
                      <a:pt x="2557" y="695"/>
                      <a:pt x="2557" y="695"/>
                      <a:pt x="2557" y="695"/>
                    </a:cubicBezTo>
                    <a:cubicBezTo>
                      <a:pt x="2557" y="556"/>
                      <a:pt x="2557" y="556"/>
                      <a:pt x="2557" y="556"/>
                    </a:cubicBezTo>
                    <a:cubicBezTo>
                      <a:pt x="2731" y="556"/>
                      <a:pt x="2731" y="556"/>
                      <a:pt x="2731" y="556"/>
                    </a:cubicBezTo>
                    <a:lnTo>
                      <a:pt x="2731" y="695"/>
                    </a:lnTo>
                    <a:close/>
                    <a:moveTo>
                      <a:pt x="2731" y="463"/>
                    </a:moveTo>
                    <a:cubicBezTo>
                      <a:pt x="2557" y="463"/>
                      <a:pt x="2557" y="463"/>
                      <a:pt x="2557" y="463"/>
                    </a:cubicBezTo>
                    <a:cubicBezTo>
                      <a:pt x="2557" y="324"/>
                      <a:pt x="2557" y="324"/>
                      <a:pt x="2557" y="324"/>
                    </a:cubicBezTo>
                    <a:cubicBezTo>
                      <a:pt x="2731" y="324"/>
                      <a:pt x="2731" y="324"/>
                      <a:pt x="2731" y="324"/>
                    </a:cubicBezTo>
                    <a:lnTo>
                      <a:pt x="2731" y="463"/>
                    </a:lnTo>
                    <a:close/>
                    <a:moveTo>
                      <a:pt x="1065" y="1088"/>
                    </a:moveTo>
                    <a:cubicBezTo>
                      <a:pt x="1493" y="1088"/>
                      <a:pt x="1493" y="1088"/>
                      <a:pt x="1493" y="1088"/>
                    </a:cubicBezTo>
                    <a:cubicBezTo>
                      <a:pt x="1354" y="1227"/>
                      <a:pt x="1354" y="1227"/>
                      <a:pt x="1354" y="1227"/>
                    </a:cubicBezTo>
                    <a:cubicBezTo>
                      <a:pt x="1331" y="1250"/>
                      <a:pt x="1331" y="1285"/>
                      <a:pt x="1354" y="1297"/>
                    </a:cubicBezTo>
                    <a:cubicBezTo>
                      <a:pt x="1378" y="1331"/>
                      <a:pt x="1378" y="1331"/>
                      <a:pt x="1378" y="1331"/>
                    </a:cubicBezTo>
                    <a:cubicBezTo>
                      <a:pt x="1401" y="1343"/>
                      <a:pt x="1436" y="1343"/>
                      <a:pt x="1447" y="1331"/>
                    </a:cubicBezTo>
                    <a:cubicBezTo>
                      <a:pt x="1667" y="1123"/>
                      <a:pt x="1667" y="1123"/>
                      <a:pt x="1667" y="1123"/>
                    </a:cubicBezTo>
                    <a:cubicBezTo>
                      <a:pt x="1760" y="1019"/>
                      <a:pt x="1760" y="1019"/>
                      <a:pt x="1760" y="1019"/>
                    </a:cubicBezTo>
                    <a:cubicBezTo>
                      <a:pt x="1447" y="706"/>
                      <a:pt x="1447" y="706"/>
                      <a:pt x="1447" y="706"/>
                    </a:cubicBezTo>
                    <a:cubicBezTo>
                      <a:pt x="1436" y="695"/>
                      <a:pt x="1401" y="695"/>
                      <a:pt x="1378" y="706"/>
                    </a:cubicBezTo>
                    <a:cubicBezTo>
                      <a:pt x="1354" y="741"/>
                      <a:pt x="1354" y="741"/>
                      <a:pt x="1354" y="741"/>
                    </a:cubicBezTo>
                    <a:cubicBezTo>
                      <a:pt x="1331" y="764"/>
                      <a:pt x="1331" y="787"/>
                      <a:pt x="1354" y="811"/>
                    </a:cubicBezTo>
                    <a:cubicBezTo>
                      <a:pt x="1493" y="949"/>
                      <a:pt x="1493" y="949"/>
                      <a:pt x="1493" y="949"/>
                    </a:cubicBezTo>
                    <a:cubicBezTo>
                      <a:pt x="1065" y="949"/>
                      <a:pt x="1065" y="949"/>
                      <a:pt x="1065" y="949"/>
                    </a:cubicBezTo>
                    <a:cubicBezTo>
                      <a:pt x="1065" y="139"/>
                      <a:pt x="1065" y="139"/>
                      <a:pt x="1065" y="139"/>
                    </a:cubicBezTo>
                    <a:cubicBezTo>
                      <a:pt x="926" y="139"/>
                      <a:pt x="926" y="139"/>
                      <a:pt x="926" y="139"/>
                    </a:cubicBezTo>
                    <a:cubicBezTo>
                      <a:pt x="926" y="0"/>
                      <a:pt x="926" y="0"/>
                      <a:pt x="926" y="0"/>
                    </a:cubicBezTo>
                    <a:cubicBezTo>
                      <a:pt x="231" y="0"/>
                      <a:pt x="231" y="0"/>
                      <a:pt x="231" y="0"/>
                    </a:cubicBezTo>
                    <a:cubicBezTo>
                      <a:pt x="231" y="139"/>
                      <a:pt x="231" y="139"/>
                      <a:pt x="231" y="139"/>
                    </a:cubicBezTo>
                    <a:cubicBezTo>
                      <a:pt x="93" y="139"/>
                      <a:pt x="93" y="139"/>
                      <a:pt x="93" y="139"/>
                    </a:cubicBezTo>
                    <a:cubicBezTo>
                      <a:pt x="93" y="2870"/>
                      <a:pt x="93" y="2870"/>
                      <a:pt x="93" y="2870"/>
                    </a:cubicBezTo>
                    <a:cubicBezTo>
                      <a:pt x="0" y="2870"/>
                      <a:pt x="0" y="2870"/>
                      <a:pt x="0" y="2870"/>
                    </a:cubicBezTo>
                    <a:cubicBezTo>
                      <a:pt x="0" y="2963"/>
                      <a:pt x="0" y="2963"/>
                      <a:pt x="0" y="2963"/>
                    </a:cubicBezTo>
                    <a:cubicBezTo>
                      <a:pt x="1158" y="2963"/>
                      <a:pt x="1158" y="2963"/>
                      <a:pt x="1158" y="2963"/>
                    </a:cubicBezTo>
                    <a:cubicBezTo>
                      <a:pt x="1158" y="2870"/>
                      <a:pt x="1158" y="2870"/>
                      <a:pt x="1158" y="2870"/>
                    </a:cubicBezTo>
                    <a:cubicBezTo>
                      <a:pt x="1065" y="2870"/>
                      <a:pt x="1065" y="2870"/>
                      <a:pt x="1065" y="2870"/>
                    </a:cubicBezTo>
                    <a:lnTo>
                      <a:pt x="1065" y="1088"/>
                    </a:lnTo>
                    <a:close/>
                    <a:moveTo>
                      <a:pt x="695" y="2870"/>
                    </a:moveTo>
                    <a:cubicBezTo>
                      <a:pt x="463" y="2870"/>
                      <a:pt x="463" y="2870"/>
                      <a:pt x="463" y="2870"/>
                    </a:cubicBezTo>
                    <a:cubicBezTo>
                      <a:pt x="463" y="2731"/>
                      <a:pt x="463" y="2731"/>
                      <a:pt x="463" y="2731"/>
                    </a:cubicBezTo>
                    <a:cubicBezTo>
                      <a:pt x="695" y="2731"/>
                      <a:pt x="695" y="2731"/>
                      <a:pt x="695" y="2731"/>
                    </a:cubicBezTo>
                    <a:lnTo>
                      <a:pt x="695" y="2870"/>
                    </a:lnTo>
                    <a:close/>
                    <a:moveTo>
                      <a:pt x="926" y="2546"/>
                    </a:moveTo>
                    <a:cubicBezTo>
                      <a:pt x="231" y="2546"/>
                      <a:pt x="231" y="2546"/>
                      <a:pt x="231" y="2546"/>
                    </a:cubicBezTo>
                    <a:cubicBezTo>
                      <a:pt x="231" y="2407"/>
                      <a:pt x="231" y="2407"/>
                      <a:pt x="231" y="2407"/>
                    </a:cubicBezTo>
                    <a:cubicBezTo>
                      <a:pt x="926" y="2407"/>
                      <a:pt x="926" y="2407"/>
                      <a:pt x="926" y="2407"/>
                    </a:cubicBezTo>
                    <a:lnTo>
                      <a:pt x="926" y="2546"/>
                    </a:lnTo>
                    <a:close/>
                    <a:moveTo>
                      <a:pt x="926" y="2314"/>
                    </a:moveTo>
                    <a:cubicBezTo>
                      <a:pt x="231" y="2314"/>
                      <a:pt x="231" y="2314"/>
                      <a:pt x="231" y="2314"/>
                    </a:cubicBezTo>
                    <a:cubicBezTo>
                      <a:pt x="231" y="2176"/>
                      <a:pt x="231" y="2176"/>
                      <a:pt x="231" y="2176"/>
                    </a:cubicBezTo>
                    <a:cubicBezTo>
                      <a:pt x="926" y="2176"/>
                      <a:pt x="926" y="2176"/>
                      <a:pt x="926" y="2176"/>
                    </a:cubicBezTo>
                    <a:lnTo>
                      <a:pt x="926" y="2314"/>
                    </a:lnTo>
                    <a:close/>
                    <a:moveTo>
                      <a:pt x="926" y="2084"/>
                    </a:moveTo>
                    <a:cubicBezTo>
                      <a:pt x="231" y="2084"/>
                      <a:pt x="231" y="2084"/>
                      <a:pt x="231" y="2084"/>
                    </a:cubicBezTo>
                    <a:cubicBezTo>
                      <a:pt x="231" y="1945"/>
                      <a:pt x="231" y="1945"/>
                      <a:pt x="231" y="1945"/>
                    </a:cubicBezTo>
                    <a:cubicBezTo>
                      <a:pt x="926" y="1945"/>
                      <a:pt x="926" y="1945"/>
                      <a:pt x="926" y="1945"/>
                    </a:cubicBezTo>
                    <a:lnTo>
                      <a:pt x="926" y="2084"/>
                    </a:lnTo>
                    <a:close/>
                    <a:moveTo>
                      <a:pt x="926" y="1852"/>
                    </a:moveTo>
                    <a:cubicBezTo>
                      <a:pt x="231" y="1852"/>
                      <a:pt x="231" y="1852"/>
                      <a:pt x="231" y="1852"/>
                    </a:cubicBezTo>
                    <a:cubicBezTo>
                      <a:pt x="231" y="1713"/>
                      <a:pt x="231" y="1713"/>
                      <a:pt x="231" y="1713"/>
                    </a:cubicBezTo>
                    <a:cubicBezTo>
                      <a:pt x="926" y="1713"/>
                      <a:pt x="926" y="1713"/>
                      <a:pt x="926" y="1713"/>
                    </a:cubicBezTo>
                    <a:lnTo>
                      <a:pt x="926" y="1852"/>
                    </a:lnTo>
                    <a:close/>
                    <a:moveTo>
                      <a:pt x="926" y="1621"/>
                    </a:moveTo>
                    <a:cubicBezTo>
                      <a:pt x="231" y="1621"/>
                      <a:pt x="231" y="1621"/>
                      <a:pt x="231" y="1621"/>
                    </a:cubicBezTo>
                    <a:cubicBezTo>
                      <a:pt x="231" y="1482"/>
                      <a:pt x="231" y="1482"/>
                      <a:pt x="231" y="1482"/>
                    </a:cubicBezTo>
                    <a:cubicBezTo>
                      <a:pt x="926" y="1482"/>
                      <a:pt x="926" y="1482"/>
                      <a:pt x="926" y="1482"/>
                    </a:cubicBezTo>
                    <a:lnTo>
                      <a:pt x="926" y="1621"/>
                    </a:lnTo>
                    <a:close/>
                    <a:moveTo>
                      <a:pt x="926" y="1389"/>
                    </a:moveTo>
                    <a:cubicBezTo>
                      <a:pt x="231" y="1389"/>
                      <a:pt x="231" y="1389"/>
                      <a:pt x="231" y="1389"/>
                    </a:cubicBezTo>
                    <a:cubicBezTo>
                      <a:pt x="231" y="1250"/>
                      <a:pt x="231" y="1250"/>
                      <a:pt x="231" y="1250"/>
                    </a:cubicBezTo>
                    <a:cubicBezTo>
                      <a:pt x="926" y="1250"/>
                      <a:pt x="926" y="1250"/>
                      <a:pt x="926" y="1250"/>
                    </a:cubicBezTo>
                    <a:lnTo>
                      <a:pt x="926" y="1389"/>
                    </a:lnTo>
                    <a:close/>
                    <a:moveTo>
                      <a:pt x="926" y="1158"/>
                    </a:moveTo>
                    <a:cubicBezTo>
                      <a:pt x="231" y="1158"/>
                      <a:pt x="231" y="1158"/>
                      <a:pt x="231" y="1158"/>
                    </a:cubicBezTo>
                    <a:cubicBezTo>
                      <a:pt x="231" y="1019"/>
                      <a:pt x="231" y="1019"/>
                      <a:pt x="231" y="1019"/>
                    </a:cubicBezTo>
                    <a:cubicBezTo>
                      <a:pt x="926" y="1019"/>
                      <a:pt x="926" y="1019"/>
                      <a:pt x="926" y="1019"/>
                    </a:cubicBezTo>
                    <a:lnTo>
                      <a:pt x="926" y="1158"/>
                    </a:lnTo>
                    <a:close/>
                    <a:moveTo>
                      <a:pt x="926" y="926"/>
                    </a:moveTo>
                    <a:cubicBezTo>
                      <a:pt x="231" y="926"/>
                      <a:pt x="231" y="926"/>
                      <a:pt x="231" y="926"/>
                    </a:cubicBezTo>
                    <a:cubicBezTo>
                      <a:pt x="231" y="787"/>
                      <a:pt x="231" y="787"/>
                      <a:pt x="231" y="787"/>
                    </a:cubicBezTo>
                    <a:cubicBezTo>
                      <a:pt x="926" y="787"/>
                      <a:pt x="926" y="787"/>
                      <a:pt x="926" y="787"/>
                    </a:cubicBezTo>
                    <a:lnTo>
                      <a:pt x="926" y="926"/>
                    </a:lnTo>
                    <a:close/>
                    <a:moveTo>
                      <a:pt x="926" y="695"/>
                    </a:moveTo>
                    <a:cubicBezTo>
                      <a:pt x="231" y="695"/>
                      <a:pt x="231" y="695"/>
                      <a:pt x="231" y="695"/>
                    </a:cubicBezTo>
                    <a:cubicBezTo>
                      <a:pt x="231" y="556"/>
                      <a:pt x="231" y="556"/>
                      <a:pt x="231" y="556"/>
                    </a:cubicBezTo>
                    <a:cubicBezTo>
                      <a:pt x="926" y="556"/>
                      <a:pt x="926" y="556"/>
                      <a:pt x="926" y="556"/>
                    </a:cubicBezTo>
                    <a:lnTo>
                      <a:pt x="926" y="695"/>
                    </a:lnTo>
                    <a:close/>
                    <a:moveTo>
                      <a:pt x="926" y="463"/>
                    </a:moveTo>
                    <a:cubicBezTo>
                      <a:pt x="231" y="463"/>
                      <a:pt x="231" y="463"/>
                      <a:pt x="231" y="463"/>
                    </a:cubicBezTo>
                    <a:cubicBezTo>
                      <a:pt x="231" y="324"/>
                      <a:pt x="231" y="324"/>
                      <a:pt x="231" y="324"/>
                    </a:cubicBezTo>
                    <a:cubicBezTo>
                      <a:pt x="926" y="324"/>
                      <a:pt x="926" y="324"/>
                      <a:pt x="926" y="324"/>
                    </a:cubicBezTo>
                    <a:lnTo>
                      <a:pt x="926" y="463"/>
                    </a:lnTo>
                    <a:close/>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19" name="Group 18"/>
          <p:cNvGrpSpPr/>
          <p:nvPr/>
        </p:nvGrpSpPr>
        <p:grpSpPr>
          <a:xfrm>
            <a:off x="6894064" y="1973526"/>
            <a:ext cx="920566" cy="949584"/>
            <a:chOff x="9189692" y="2631368"/>
            <a:chExt cx="1227102" cy="1266112"/>
          </a:xfrm>
        </p:grpSpPr>
        <p:grpSp>
          <p:nvGrpSpPr>
            <p:cNvPr id="51" name="Group 50"/>
            <p:cNvGrpSpPr/>
            <p:nvPr/>
          </p:nvGrpSpPr>
          <p:grpSpPr bwMode="gray">
            <a:xfrm>
              <a:off x="9189692" y="2631368"/>
              <a:ext cx="1227102" cy="1266112"/>
              <a:chOff x="9085835" y="2703352"/>
              <a:chExt cx="1463040" cy="1509550"/>
            </a:xfrm>
          </p:grpSpPr>
          <p:sp>
            <p:nvSpPr>
              <p:cNvPr id="52" name="TextBox 51"/>
              <p:cNvSpPr txBox="1"/>
              <p:nvPr/>
            </p:nvSpPr>
            <p:spPr bwMode="gray">
              <a:xfrm>
                <a:off x="9085835" y="4022402"/>
                <a:ext cx="1463040" cy="190500"/>
              </a:xfrm>
              <a:prstGeom prst="rect">
                <a:avLst/>
              </a:prstGeom>
              <a:noFill/>
            </p:spPr>
            <p:txBody>
              <a:bodyPr wrap="none" lIns="0" tIns="0" rIns="0" bIns="0" rtlCol="0" anchor="ctr">
                <a:noAutofit/>
              </a:bodyPr>
              <a:lstStyle/>
              <a:p>
                <a:pPr algn="ctr" defTabSz="685691">
                  <a:lnSpc>
                    <a:spcPct val="90000"/>
                  </a:lnSpc>
                </a:pPr>
                <a:r>
                  <a:rPr lang="en-US" sz="1100" dirty="0">
                    <a:solidFill>
                      <a:schemeClr val="bg1"/>
                    </a:solidFill>
                    <a:cs typeface="Arial" pitchFamily="34" charset="0"/>
                  </a:rPr>
                  <a:t>Oracle HCM Cloud</a:t>
                </a:r>
              </a:p>
            </p:txBody>
          </p:sp>
          <p:sp>
            <p:nvSpPr>
              <p:cNvPr id="53" name="Freeform 9"/>
              <p:cNvSpPr>
                <a:spLocks noChangeArrowheads="1"/>
              </p:cNvSpPr>
              <p:nvPr/>
            </p:nvSpPr>
            <p:spPr bwMode="gray">
              <a:xfrm>
                <a:off x="9208803" y="2703352"/>
                <a:ext cx="1217103" cy="1215738"/>
              </a:xfrm>
              <a:custGeom>
                <a:avLst/>
                <a:gdLst>
                  <a:gd name="T0" fmla="*/ 3927 w 3934"/>
                  <a:gd name="T1" fmla="*/ 2063 h 3930"/>
                  <a:gd name="T2" fmla="*/ 3888 w 3934"/>
                  <a:gd name="T3" fmla="*/ 2362 h 3930"/>
                  <a:gd name="T4" fmla="*/ 3812 w 3934"/>
                  <a:gd name="T5" fmla="*/ 2636 h 3930"/>
                  <a:gd name="T6" fmla="*/ 3691 w 3934"/>
                  <a:gd name="T7" fmla="*/ 2898 h 3930"/>
                  <a:gd name="T8" fmla="*/ 3538 w 3934"/>
                  <a:gd name="T9" fmla="*/ 3139 h 3930"/>
                  <a:gd name="T10" fmla="*/ 3354 w 3934"/>
                  <a:gd name="T11" fmla="*/ 3356 h 3930"/>
                  <a:gd name="T12" fmla="*/ 3144 w 3934"/>
                  <a:gd name="T13" fmla="*/ 3540 h 3930"/>
                  <a:gd name="T14" fmla="*/ 2902 w 3934"/>
                  <a:gd name="T15" fmla="*/ 3693 h 3930"/>
                  <a:gd name="T16" fmla="*/ 2641 w 3934"/>
                  <a:gd name="T17" fmla="*/ 3808 h 3930"/>
                  <a:gd name="T18" fmla="*/ 2361 w 3934"/>
                  <a:gd name="T19" fmla="*/ 3891 h 3930"/>
                  <a:gd name="T20" fmla="*/ 2068 w 3934"/>
                  <a:gd name="T21" fmla="*/ 3929 h 3930"/>
                  <a:gd name="T22" fmla="*/ 1865 w 3934"/>
                  <a:gd name="T23" fmla="*/ 3929 h 3930"/>
                  <a:gd name="T24" fmla="*/ 1572 w 3934"/>
                  <a:gd name="T25" fmla="*/ 3891 h 3930"/>
                  <a:gd name="T26" fmla="*/ 1292 w 3934"/>
                  <a:gd name="T27" fmla="*/ 3808 h 3930"/>
                  <a:gd name="T28" fmla="*/ 1031 w 3934"/>
                  <a:gd name="T29" fmla="*/ 3693 h 3930"/>
                  <a:gd name="T30" fmla="*/ 789 w 3934"/>
                  <a:gd name="T31" fmla="*/ 3540 h 3930"/>
                  <a:gd name="T32" fmla="*/ 579 w 3934"/>
                  <a:gd name="T33" fmla="*/ 3356 h 3930"/>
                  <a:gd name="T34" fmla="*/ 395 w 3934"/>
                  <a:gd name="T35" fmla="*/ 3139 h 3930"/>
                  <a:gd name="T36" fmla="*/ 242 w 3934"/>
                  <a:gd name="T37" fmla="*/ 2898 h 3930"/>
                  <a:gd name="T38" fmla="*/ 121 w 3934"/>
                  <a:gd name="T39" fmla="*/ 2636 h 3930"/>
                  <a:gd name="T40" fmla="*/ 45 w 3934"/>
                  <a:gd name="T41" fmla="*/ 2362 h 3930"/>
                  <a:gd name="T42" fmla="*/ 6 w 3934"/>
                  <a:gd name="T43" fmla="*/ 2063 h 3930"/>
                  <a:gd name="T44" fmla="*/ 6 w 3934"/>
                  <a:gd name="T45" fmla="*/ 1860 h 3930"/>
                  <a:gd name="T46" fmla="*/ 45 w 3934"/>
                  <a:gd name="T47" fmla="*/ 1566 h 3930"/>
                  <a:gd name="T48" fmla="*/ 121 w 3934"/>
                  <a:gd name="T49" fmla="*/ 1286 h 3930"/>
                  <a:gd name="T50" fmla="*/ 242 w 3934"/>
                  <a:gd name="T51" fmla="*/ 1025 h 3930"/>
                  <a:gd name="T52" fmla="*/ 395 w 3934"/>
                  <a:gd name="T53" fmla="*/ 790 h 3930"/>
                  <a:gd name="T54" fmla="*/ 579 w 3934"/>
                  <a:gd name="T55" fmla="*/ 574 h 3930"/>
                  <a:gd name="T56" fmla="*/ 789 w 3934"/>
                  <a:gd name="T57" fmla="*/ 389 h 3930"/>
                  <a:gd name="T58" fmla="*/ 1031 w 3934"/>
                  <a:gd name="T59" fmla="*/ 236 h 3930"/>
                  <a:gd name="T60" fmla="*/ 1292 w 3934"/>
                  <a:gd name="T61" fmla="*/ 115 h 3930"/>
                  <a:gd name="T62" fmla="*/ 1572 w 3934"/>
                  <a:gd name="T63" fmla="*/ 38 h 3930"/>
                  <a:gd name="T64" fmla="*/ 1865 w 3934"/>
                  <a:gd name="T65" fmla="*/ 0 h 3930"/>
                  <a:gd name="T66" fmla="*/ 2068 w 3934"/>
                  <a:gd name="T67" fmla="*/ 0 h 3930"/>
                  <a:gd name="T68" fmla="*/ 2361 w 3934"/>
                  <a:gd name="T69" fmla="*/ 38 h 3930"/>
                  <a:gd name="T70" fmla="*/ 2641 w 3934"/>
                  <a:gd name="T71" fmla="*/ 115 h 3930"/>
                  <a:gd name="T72" fmla="*/ 2902 w 3934"/>
                  <a:gd name="T73" fmla="*/ 236 h 3930"/>
                  <a:gd name="T74" fmla="*/ 3144 w 3934"/>
                  <a:gd name="T75" fmla="*/ 389 h 3930"/>
                  <a:gd name="T76" fmla="*/ 3354 w 3934"/>
                  <a:gd name="T77" fmla="*/ 574 h 3930"/>
                  <a:gd name="T78" fmla="*/ 3538 w 3934"/>
                  <a:gd name="T79" fmla="*/ 790 h 3930"/>
                  <a:gd name="T80" fmla="*/ 3691 w 3934"/>
                  <a:gd name="T81" fmla="*/ 1025 h 3930"/>
                  <a:gd name="T82" fmla="*/ 3812 w 3934"/>
                  <a:gd name="T83" fmla="*/ 1286 h 3930"/>
                  <a:gd name="T84" fmla="*/ 3888 w 3934"/>
                  <a:gd name="T85" fmla="*/ 1566 h 3930"/>
                  <a:gd name="T86" fmla="*/ 3927 w 3934"/>
                  <a:gd name="T87" fmla="*/ 1860 h 3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34" h="3930">
                    <a:moveTo>
                      <a:pt x="3933" y="1961"/>
                    </a:moveTo>
                    <a:lnTo>
                      <a:pt x="3933" y="1961"/>
                    </a:lnTo>
                    <a:lnTo>
                      <a:pt x="3927" y="2063"/>
                    </a:lnTo>
                    <a:lnTo>
                      <a:pt x="3920" y="2165"/>
                    </a:lnTo>
                    <a:lnTo>
                      <a:pt x="3908" y="2261"/>
                    </a:lnTo>
                    <a:lnTo>
                      <a:pt x="3888" y="2362"/>
                    </a:lnTo>
                    <a:lnTo>
                      <a:pt x="3870" y="2452"/>
                    </a:lnTo>
                    <a:lnTo>
                      <a:pt x="3844" y="2547"/>
                    </a:lnTo>
                    <a:lnTo>
                      <a:pt x="3812" y="2636"/>
                    </a:lnTo>
                    <a:lnTo>
                      <a:pt x="3774" y="2725"/>
                    </a:lnTo>
                    <a:lnTo>
                      <a:pt x="3736" y="2815"/>
                    </a:lnTo>
                    <a:lnTo>
                      <a:pt x="3691" y="2898"/>
                    </a:lnTo>
                    <a:lnTo>
                      <a:pt x="3647" y="2980"/>
                    </a:lnTo>
                    <a:lnTo>
                      <a:pt x="3595" y="3063"/>
                    </a:lnTo>
                    <a:lnTo>
                      <a:pt x="3538" y="3139"/>
                    </a:lnTo>
                    <a:lnTo>
                      <a:pt x="3481" y="3216"/>
                    </a:lnTo>
                    <a:lnTo>
                      <a:pt x="3417" y="3286"/>
                    </a:lnTo>
                    <a:lnTo>
                      <a:pt x="3354" y="3356"/>
                    </a:lnTo>
                    <a:lnTo>
                      <a:pt x="3284" y="3420"/>
                    </a:lnTo>
                    <a:lnTo>
                      <a:pt x="3214" y="3477"/>
                    </a:lnTo>
                    <a:lnTo>
                      <a:pt x="3144" y="3540"/>
                    </a:lnTo>
                    <a:lnTo>
                      <a:pt x="3061" y="3591"/>
                    </a:lnTo>
                    <a:lnTo>
                      <a:pt x="2985" y="3643"/>
                    </a:lnTo>
                    <a:lnTo>
                      <a:pt x="2902" y="3693"/>
                    </a:lnTo>
                    <a:lnTo>
                      <a:pt x="2819" y="3731"/>
                    </a:lnTo>
                    <a:lnTo>
                      <a:pt x="2730" y="3776"/>
                    </a:lnTo>
                    <a:lnTo>
                      <a:pt x="2641" y="3808"/>
                    </a:lnTo>
                    <a:lnTo>
                      <a:pt x="2552" y="3840"/>
                    </a:lnTo>
                    <a:lnTo>
                      <a:pt x="2456" y="3866"/>
                    </a:lnTo>
                    <a:lnTo>
                      <a:pt x="2361" y="3891"/>
                    </a:lnTo>
                    <a:lnTo>
                      <a:pt x="2266" y="3904"/>
                    </a:lnTo>
                    <a:lnTo>
                      <a:pt x="2164" y="3916"/>
                    </a:lnTo>
                    <a:lnTo>
                      <a:pt x="2068" y="3929"/>
                    </a:lnTo>
                    <a:lnTo>
                      <a:pt x="1966" y="3929"/>
                    </a:lnTo>
                    <a:lnTo>
                      <a:pt x="1966" y="3929"/>
                    </a:lnTo>
                    <a:lnTo>
                      <a:pt x="1865" y="3929"/>
                    </a:lnTo>
                    <a:lnTo>
                      <a:pt x="1763" y="3916"/>
                    </a:lnTo>
                    <a:lnTo>
                      <a:pt x="1668" y="3904"/>
                    </a:lnTo>
                    <a:lnTo>
                      <a:pt x="1572" y="3891"/>
                    </a:lnTo>
                    <a:lnTo>
                      <a:pt x="1477" y="3866"/>
                    </a:lnTo>
                    <a:lnTo>
                      <a:pt x="1381" y="3840"/>
                    </a:lnTo>
                    <a:lnTo>
                      <a:pt x="1292" y="3808"/>
                    </a:lnTo>
                    <a:lnTo>
                      <a:pt x="1203" y="3776"/>
                    </a:lnTo>
                    <a:lnTo>
                      <a:pt x="1114" y="3731"/>
                    </a:lnTo>
                    <a:lnTo>
                      <a:pt x="1031" y="3693"/>
                    </a:lnTo>
                    <a:lnTo>
                      <a:pt x="949" y="3643"/>
                    </a:lnTo>
                    <a:lnTo>
                      <a:pt x="866" y="3591"/>
                    </a:lnTo>
                    <a:lnTo>
                      <a:pt x="789" y="3540"/>
                    </a:lnTo>
                    <a:lnTo>
                      <a:pt x="719" y="3477"/>
                    </a:lnTo>
                    <a:lnTo>
                      <a:pt x="643" y="3420"/>
                    </a:lnTo>
                    <a:lnTo>
                      <a:pt x="579" y="3356"/>
                    </a:lnTo>
                    <a:lnTo>
                      <a:pt x="509" y="3286"/>
                    </a:lnTo>
                    <a:lnTo>
                      <a:pt x="452" y="3216"/>
                    </a:lnTo>
                    <a:lnTo>
                      <a:pt x="395" y="3139"/>
                    </a:lnTo>
                    <a:lnTo>
                      <a:pt x="338" y="3063"/>
                    </a:lnTo>
                    <a:lnTo>
                      <a:pt x="286" y="2980"/>
                    </a:lnTo>
                    <a:lnTo>
                      <a:pt x="242" y="2898"/>
                    </a:lnTo>
                    <a:lnTo>
                      <a:pt x="198" y="2815"/>
                    </a:lnTo>
                    <a:lnTo>
                      <a:pt x="159" y="2725"/>
                    </a:lnTo>
                    <a:lnTo>
                      <a:pt x="121" y="2636"/>
                    </a:lnTo>
                    <a:lnTo>
                      <a:pt x="89" y="2547"/>
                    </a:lnTo>
                    <a:lnTo>
                      <a:pt x="64" y="2452"/>
                    </a:lnTo>
                    <a:lnTo>
                      <a:pt x="45" y="2362"/>
                    </a:lnTo>
                    <a:lnTo>
                      <a:pt x="26" y="2261"/>
                    </a:lnTo>
                    <a:lnTo>
                      <a:pt x="13" y="2165"/>
                    </a:lnTo>
                    <a:lnTo>
                      <a:pt x="6" y="2063"/>
                    </a:lnTo>
                    <a:lnTo>
                      <a:pt x="0" y="1961"/>
                    </a:lnTo>
                    <a:lnTo>
                      <a:pt x="0" y="1961"/>
                    </a:lnTo>
                    <a:lnTo>
                      <a:pt x="6" y="1860"/>
                    </a:lnTo>
                    <a:lnTo>
                      <a:pt x="13" y="1764"/>
                    </a:lnTo>
                    <a:lnTo>
                      <a:pt x="26" y="1662"/>
                    </a:lnTo>
                    <a:lnTo>
                      <a:pt x="45" y="1566"/>
                    </a:lnTo>
                    <a:lnTo>
                      <a:pt x="64" y="1471"/>
                    </a:lnTo>
                    <a:lnTo>
                      <a:pt x="89" y="1381"/>
                    </a:lnTo>
                    <a:lnTo>
                      <a:pt x="121" y="1286"/>
                    </a:lnTo>
                    <a:lnTo>
                      <a:pt x="159" y="1197"/>
                    </a:lnTo>
                    <a:lnTo>
                      <a:pt x="198" y="1114"/>
                    </a:lnTo>
                    <a:lnTo>
                      <a:pt x="242" y="1025"/>
                    </a:lnTo>
                    <a:lnTo>
                      <a:pt x="286" y="943"/>
                    </a:lnTo>
                    <a:lnTo>
                      <a:pt x="338" y="867"/>
                    </a:lnTo>
                    <a:lnTo>
                      <a:pt x="395" y="790"/>
                    </a:lnTo>
                    <a:lnTo>
                      <a:pt x="452" y="714"/>
                    </a:lnTo>
                    <a:lnTo>
                      <a:pt x="509" y="644"/>
                    </a:lnTo>
                    <a:lnTo>
                      <a:pt x="579" y="574"/>
                    </a:lnTo>
                    <a:lnTo>
                      <a:pt x="643" y="510"/>
                    </a:lnTo>
                    <a:lnTo>
                      <a:pt x="719" y="447"/>
                    </a:lnTo>
                    <a:lnTo>
                      <a:pt x="789" y="389"/>
                    </a:lnTo>
                    <a:lnTo>
                      <a:pt x="866" y="332"/>
                    </a:lnTo>
                    <a:lnTo>
                      <a:pt x="949" y="281"/>
                    </a:lnTo>
                    <a:lnTo>
                      <a:pt x="1031" y="236"/>
                    </a:lnTo>
                    <a:lnTo>
                      <a:pt x="1114" y="191"/>
                    </a:lnTo>
                    <a:lnTo>
                      <a:pt x="1203" y="153"/>
                    </a:lnTo>
                    <a:lnTo>
                      <a:pt x="1292" y="115"/>
                    </a:lnTo>
                    <a:lnTo>
                      <a:pt x="1381" y="90"/>
                    </a:lnTo>
                    <a:lnTo>
                      <a:pt x="1477" y="58"/>
                    </a:lnTo>
                    <a:lnTo>
                      <a:pt x="1572" y="38"/>
                    </a:lnTo>
                    <a:lnTo>
                      <a:pt x="1668" y="20"/>
                    </a:lnTo>
                    <a:lnTo>
                      <a:pt x="1763" y="7"/>
                    </a:lnTo>
                    <a:lnTo>
                      <a:pt x="1865" y="0"/>
                    </a:lnTo>
                    <a:lnTo>
                      <a:pt x="1966" y="0"/>
                    </a:lnTo>
                    <a:lnTo>
                      <a:pt x="1966" y="0"/>
                    </a:lnTo>
                    <a:lnTo>
                      <a:pt x="2068" y="0"/>
                    </a:lnTo>
                    <a:lnTo>
                      <a:pt x="2164" y="7"/>
                    </a:lnTo>
                    <a:lnTo>
                      <a:pt x="2266" y="20"/>
                    </a:lnTo>
                    <a:lnTo>
                      <a:pt x="2361" y="38"/>
                    </a:lnTo>
                    <a:lnTo>
                      <a:pt x="2456" y="58"/>
                    </a:lnTo>
                    <a:lnTo>
                      <a:pt x="2552" y="90"/>
                    </a:lnTo>
                    <a:lnTo>
                      <a:pt x="2641" y="115"/>
                    </a:lnTo>
                    <a:lnTo>
                      <a:pt x="2730" y="153"/>
                    </a:lnTo>
                    <a:lnTo>
                      <a:pt x="2819" y="191"/>
                    </a:lnTo>
                    <a:lnTo>
                      <a:pt x="2902" y="236"/>
                    </a:lnTo>
                    <a:lnTo>
                      <a:pt x="2985" y="281"/>
                    </a:lnTo>
                    <a:lnTo>
                      <a:pt x="3061" y="332"/>
                    </a:lnTo>
                    <a:lnTo>
                      <a:pt x="3144" y="389"/>
                    </a:lnTo>
                    <a:lnTo>
                      <a:pt x="3214" y="447"/>
                    </a:lnTo>
                    <a:lnTo>
                      <a:pt x="3284" y="510"/>
                    </a:lnTo>
                    <a:lnTo>
                      <a:pt x="3354" y="574"/>
                    </a:lnTo>
                    <a:lnTo>
                      <a:pt x="3417" y="644"/>
                    </a:lnTo>
                    <a:lnTo>
                      <a:pt x="3481" y="714"/>
                    </a:lnTo>
                    <a:lnTo>
                      <a:pt x="3538" y="790"/>
                    </a:lnTo>
                    <a:lnTo>
                      <a:pt x="3595" y="867"/>
                    </a:lnTo>
                    <a:lnTo>
                      <a:pt x="3647" y="943"/>
                    </a:lnTo>
                    <a:lnTo>
                      <a:pt x="3691" y="1025"/>
                    </a:lnTo>
                    <a:lnTo>
                      <a:pt x="3736" y="1114"/>
                    </a:lnTo>
                    <a:lnTo>
                      <a:pt x="3774" y="1197"/>
                    </a:lnTo>
                    <a:lnTo>
                      <a:pt x="3812" y="1286"/>
                    </a:lnTo>
                    <a:lnTo>
                      <a:pt x="3844" y="1381"/>
                    </a:lnTo>
                    <a:lnTo>
                      <a:pt x="3870" y="1471"/>
                    </a:lnTo>
                    <a:lnTo>
                      <a:pt x="3888" y="1566"/>
                    </a:lnTo>
                    <a:lnTo>
                      <a:pt x="3908" y="1662"/>
                    </a:lnTo>
                    <a:lnTo>
                      <a:pt x="3920" y="1764"/>
                    </a:lnTo>
                    <a:lnTo>
                      <a:pt x="3927" y="1860"/>
                    </a:lnTo>
                    <a:lnTo>
                      <a:pt x="3933" y="1961"/>
                    </a:lnTo>
                  </a:path>
                </a:pathLst>
              </a:custGeom>
              <a:solidFill>
                <a:schemeClr val="bg1"/>
              </a:solidFill>
              <a:ln>
                <a:noFill/>
              </a:ln>
              <a:effectLst/>
            </p:spPr>
            <p:txBody>
              <a:bodyPr wrap="none" anchor="ctr"/>
              <a:lstStyle/>
              <a:p>
                <a:endParaRPr lang="en-US" sz="1500">
                  <a:solidFill>
                    <a:srgbClr val="5F5F5F"/>
                  </a:solidFill>
                </a:endParaRPr>
              </a:p>
            </p:txBody>
          </p:sp>
        </p:grpSp>
        <p:grpSp>
          <p:nvGrpSpPr>
            <p:cNvPr id="105" name="Group 104"/>
            <p:cNvGrpSpPr/>
            <p:nvPr/>
          </p:nvGrpSpPr>
          <p:grpSpPr>
            <a:xfrm>
              <a:off x="9396540" y="2885423"/>
              <a:ext cx="835484" cy="494999"/>
              <a:chOff x="3770725" y="2385438"/>
              <a:chExt cx="835484" cy="494999"/>
            </a:xfrm>
          </p:grpSpPr>
          <p:sp>
            <p:nvSpPr>
              <p:cNvPr id="107" name="Freeform 4"/>
              <p:cNvSpPr>
                <a:spLocks noChangeAspect="1" noChangeArrowheads="1"/>
              </p:cNvSpPr>
              <p:nvPr/>
            </p:nvSpPr>
            <p:spPr bwMode="auto">
              <a:xfrm>
                <a:off x="3770725" y="2385438"/>
                <a:ext cx="835484" cy="467871"/>
              </a:xfrm>
              <a:custGeom>
                <a:avLst/>
                <a:gdLst>
                  <a:gd name="T0" fmla="*/ 1216 w 2977"/>
                  <a:gd name="T1" fmla="*/ 139 h 1668"/>
                  <a:gd name="T2" fmla="*/ 1598 w 2977"/>
                  <a:gd name="T3" fmla="*/ 336 h 1668"/>
                  <a:gd name="T4" fmla="*/ 1633 w 2977"/>
                  <a:gd name="T5" fmla="*/ 394 h 1668"/>
                  <a:gd name="T6" fmla="*/ 1702 w 2977"/>
                  <a:gd name="T7" fmla="*/ 417 h 1668"/>
                  <a:gd name="T8" fmla="*/ 1749 w 2977"/>
                  <a:gd name="T9" fmla="*/ 394 h 1668"/>
                  <a:gd name="T10" fmla="*/ 1841 w 2977"/>
                  <a:gd name="T11" fmla="*/ 371 h 1668"/>
                  <a:gd name="T12" fmla="*/ 2258 w 2977"/>
                  <a:gd name="T13" fmla="*/ 649 h 1668"/>
                  <a:gd name="T14" fmla="*/ 2281 w 2977"/>
                  <a:gd name="T15" fmla="*/ 706 h 1668"/>
                  <a:gd name="T16" fmla="*/ 2351 w 2977"/>
                  <a:gd name="T17" fmla="*/ 753 h 1668"/>
                  <a:gd name="T18" fmla="*/ 2409 w 2977"/>
                  <a:gd name="T19" fmla="*/ 741 h 1668"/>
                  <a:gd name="T20" fmla="*/ 2466 w 2977"/>
                  <a:gd name="T21" fmla="*/ 741 h 1668"/>
                  <a:gd name="T22" fmla="*/ 2837 w 2977"/>
                  <a:gd name="T23" fmla="*/ 1100 h 1668"/>
                  <a:gd name="T24" fmla="*/ 2443 w 2977"/>
                  <a:gd name="T25" fmla="*/ 1528 h 1668"/>
                  <a:gd name="T26" fmla="*/ 625 w 2977"/>
                  <a:gd name="T27" fmla="*/ 1528 h 1668"/>
                  <a:gd name="T28" fmla="*/ 151 w 2977"/>
                  <a:gd name="T29" fmla="*/ 1077 h 1668"/>
                  <a:gd name="T30" fmla="*/ 614 w 2977"/>
                  <a:gd name="T31" fmla="*/ 602 h 1668"/>
                  <a:gd name="T32" fmla="*/ 625 w 2977"/>
                  <a:gd name="T33" fmla="*/ 602 h 1668"/>
                  <a:gd name="T34" fmla="*/ 695 w 2977"/>
                  <a:gd name="T35" fmla="*/ 602 h 1668"/>
                  <a:gd name="T36" fmla="*/ 753 w 2977"/>
                  <a:gd name="T37" fmla="*/ 556 h 1668"/>
                  <a:gd name="T38" fmla="*/ 764 w 2977"/>
                  <a:gd name="T39" fmla="*/ 498 h 1668"/>
                  <a:gd name="T40" fmla="*/ 1216 w 2977"/>
                  <a:gd name="T41" fmla="*/ 139 h 1668"/>
                  <a:gd name="T42" fmla="*/ 1216 w 2977"/>
                  <a:gd name="T43" fmla="*/ 0 h 1668"/>
                  <a:gd name="T44" fmla="*/ 625 w 2977"/>
                  <a:gd name="T45" fmla="*/ 463 h 1668"/>
                  <a:gd name="T46" fmla="*/ 614 w 2977"/>
                  <a:gd name="T47" fmla="*/ 463 h 1668"/>
                  <a:gd name="T48" fmla="*/ 12 w 2977"/>
                  <a:gd name="T49" fmla="*/ 1054 h 1668"/>
                  <a:gd name="T50" fmla="*/ 625 w 2977"/>
                  <a:gd name="T51" fmla="*/ 1667 h 1668"/>
                  <a:gd name="T52" fmla="*/ 2431 w 2977"/>
                  <a:gd name="T53" fmla="*/ 1667 h 1668"/>
                  <a:gd name="T54" fmla="*/ 2976 w 2977"/>
                  <a:gd name="T55" fmla="*/ 1123 h 1668"/>
                  <a:gd name="T56" fmla="*/ 2443 w 2977"/>
                  <a:gd name="T57" fmla="*/ 602 h 1668"/>
                  <a:gd name="T58" fmla="*/ 2397 w 2977"/>
                  <a:gd name="T59" fmla="*/ 602 h 1668"/>
                  <a:gd name="T60" fmla="*/ 1888 w 2977"/>
                  <a:gd name="T61" fmla="*/ 232 h 1668"/>
                  <a:gd name="T62" fmla="*/ 1714 w 2977"/>
                  <a:gd name="T63" fmla="*/ 267 h 1668"/>
                  <a:gd name="T64" fmla="*/ 1216 w 2977"/>
                  <a:gd name="T65" fmla="*/ 0 h 1668"/>
                  <a:gd name="T66" fmla="*/ 1216 w 2977"/>
                  <a:gd name="T67" fmla="*/ 139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77" h="1668">
                    <a:moveTo>
                      <a:pt x="1216" y="139"/>
                    </a:moveTo>
                    <a:cubicBezTo>
                      <a:pt x="1366" y="139"/>
                      <a:pt x="1505" y="209"/>
                      <a:pt x="1598" y="336"/>
                    </a:cubicBezTo>
                    <a:cubicBezTo>
                      <a:pt x="1633" y="394"/>
                      <a:pt x="1633" y="394"/>
                      <a:pt x="1633" y="394"/>
                    </a:cubicBezTo>
                    <a:cubicBezTo>
                      <a:pt x="1644" y="417"/>
                      <a:pt x="1679" y="417"/>
                      <a:pt x="1702" y="417"/>
                    </a:cubicBezTo>
                    <a:cubicBezTo>
                      <a:pt x="1749" y="394"/>
                      <a:pt x="1749" y="394"/>
                      <a:pt x="1749" y="394"/>
                    </a:cubicBezTo>
                    <a:cubicBezTo>
                      <a:pt x="1783" y="382"/>
                      <a:pt x="1806" y="382"/>
                      <a:pt x="1841" y="371"/>
                    </a:cubicBezTo>
                    <a:cubicBezTo>
                      <a:pt x="2027" y="348"/>
                      <a:pt x="2212" y="463"/>
                      <a:pt x="2258" y="649"/>
                    </a:cubicBezTo>
                    <a:cubicBezTo>
                      <a:pt x="2281" y="706"/>
                      <a:pt x="2281" y="706"/>
                      <a:pt x="2281" y="706"/>
                    </a:cubicBezTo>
                    <a:cubicBezTo>
                      <a:pt x="2293" y="730"/>
                      <a:pt x="2316" y="753"/>
                      <a:pt x="2351" y="753"/>
                    </a:cubicBezTo>
                    <a:cubicBezTo>
                      <a:pt x="2409" y="741"/>
                      <a:pt x="2409" y="741"/>
                      <a:pt x="2409" y="741"/>
                    </a:cubicBezTo>
                    <a:cubicBezTo>
                      <a:pt x="2431" y="741"/>
                      <a:pt x="2455" y="741"/>
                      <a:pt x="2466" y="741"/>
                    </a:cubicBezTo>
                    <a:cubicBezTo>
                      <a:pt x="2663" y="765"/>
                      <a:pt x="2825" y="915"/>
                      <a:pt x="2837" y="1100"/>
                    </a:cubicBezTo>
                    <a:cubicBezTo>
                      <a:pt x="2848" y="1332"/>
                      <a:pt x="2675" y="1528"/>
                      <a:pt x="2443" y="1528"/>
                    </a:cubicBezTo>
                    <a:cubicBezTo>
                      <a:pt x="625" y="1528"/>
                      <a:pt x="625" y="1528"/>
                      <a:pt x="625" y="1528"/>
                    </a:cubicBezTo>
                    <a:cubicBezTo>
                      <a:pt x="371" y="1528"/>
                      <a:pt x="162" y="1332"/>
                      <a:pt x="151" y="1077"/>
                    </a:cubicBezTo>
                    <a:cubicBezTo>
                      <a:pt x="139" y="822"/>
                      <a:pt x="359" y="602"/>
                      <a:pt x="614" y="602"/>
                    </a:cubicBezTo>
                    <a:lnTo>
                      <a:pt x="625" y="602"/>
                    </a:lnTo>
                    <a:cubicBezTo>
                      <a:pt x="695" y="602"/>
                      <a:pt x="695" y="602"/>
                      <a:pt x="695" y="602"/>
                    </a:cubicBezTo>
                    <a:cubicBezTo>
                      <a:pt x="718" y="602"/>
                      <a:pt x="741" y="591"/>
                      <a:pt x="753" y="556"/>
                    </a:cubicBezTo>
                    <a:cubicBezTo>
                      <a:pt x="764" y="498"/>
                      <a:pt x="764" y="498"/>
                      <a:pt x="764" y="498"/>
                    </a:cubicBezTo>
                    <a:cubicBezTo>
                      <a:pt x="811" y="290"/>
                      <a:pt x="996" y="139"/>
                      <a:pt x="1216" y="139"/>
                    </a:cubicBezTo>
                    <a:lnTo>
                      <a:pt x="1216" y="0"/>
                    </a:lnTo>
                    <a:cubicBezTo>
                      <a:pt x="927" y="0"/>
                      <a:pt x="695" y="197"/>
                      <a:pt x="625" y="463"/>
                    </a:cubicBezTo>
                    <a:lnTo>
                      <a:pt x="614" y="463"/>
                    </a:lnTo>
                    <a:cubicBezTo>
                      <a:pt x="290" y="463"/>
                      <a:pt x="23" y="730"/>
                      <a:pt x="12" y="1054"/>
                    </a:cubicBezTo>
                    <a:cubicBezTo>
                      <a:pt x="0" y="1390"/>
                      <a:pt x="290" y="1667"/>
                      <a:pt x="625" y="1667"/>
                    </a:cubicBezTo>
                    <a:cubicBezTo>
                      <a:pt x="2431" y="1667"/>
                      <a:pt x="2431" y="1667"/>
                      <a:pt x="2431" y="1667"/>
                    </a:cubicBezTo>
                    <a:cubicBezTo>
                      <a:pt x="2733" y="1667"/>
                      <a:pt x="2976" y="1424"/>
                      <a:pt x="2976" y="1123"/>
                    </a:cubicBezTo>
                    <a:cubicBezTo>
                      <a:pt x="2976" y="834"/>
                      <a:pt x="2733" y="602"/>
                      <a:pt x="2443" y="602"/>
                    </a:cubicBezTo>
                    <a:cubicBezTo>
                      <a:pt x="2431" y="602"/>
                      <a:pt x="2409" y="602"/>
                      <a:pt x="2397" y="602"/>
                    </a:cubicBezTo>
                    <a:cubicBezTo>
                      <a:pt x="2327" y="394"/>
                      <a:pt x="2131" y="232"/>
                      <a:pt x="1888" y="232"/>
                    </a:cubicBezTo>
                    <a:cubicBezTo>
                      <a:pt x="1829" y="232"/>
                      <a:pt x="1772" y="243"/>
                      <a:pt x="1714" y="267"/>
                    </a:cubicBezTo>
                    <a:cubicBezTo>
                      <a:pt x="1598" y="104"/>
                      <a:pt x="1425" y="0"/>
                      <a:pt x="1216" y="0"/>
                    </a:cubicBezTo>
                    <a:lnTo>
                      <a:pt x="1216" y="139"/>
                    </a:lnTo>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08" name="Rectangle 107"/>
              <p:cNvSpPr/>
              <p:nvPr/>
            </p:nvSpPr>
            <p:spPr bwMode="gray">
              <a:xfrm>
                <a:off x="3993372" y="2777160"/>
                <a:ext cx="327739" cy="103277"/>
              </a:xfrm>
              <a:prstGeom prst="rect">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grpSp>
          <p:nvGrpSpPr>
            <p:cNvPr id="112" name="Group 111"/>
            <p:cNvGrpSpPr/>
            <p:nvPr/>
          </p:nvGrpSpPr>
          <p:grpSpPr>
            <a:xfrm>
              <a:off x="9526971" y="3052088"/>
              <a:ext cx="506145" cy="339306"/>
              <a:chOff x="2338391" y="4542853"/>
              <a:chExt cx="1687039" cy="1130946"/>
            </a:xfrm>
            <a:blipFill>
              <a:blip r:embed="rId3"/>
              <a:stretch>
                <a:fillRect t="-1373920" b="-233170"/>
              </a:stretch>
            </a:blipFill>
          </p:grpSpPr>
          <p:sp>
            <p:nvSpPr>
              <p:cNvPr id="109" name="Freeform 6"/>
              <p:cNvSpPr>
                <a:spLocks noChangeAspect="1" noChangeArrowheads="1"/>
              </p:cNvSpPr>
              <p:nvPr/>
            </p:nvSpPr>
            <p:spPr bwMode="auto">
              <a:xfrm>
                <a:off x="2338391" y="4755088"/>
                <a:ext cx="744074" cy="915783"/>
              </a:xfrm>
              <a:custGeom>
                <a:avLst/>
                <a:gdLst>
                  <a:gd name="T0" fmla="*/ 2211 w 2408"/>
                  <a:gd name="T1" fmla="*/ 1956 h 2964"/>
                  <a:gd name="T2" fmla="*/ 1991 w 2408"/>
                  <a:gd name="T3" fmla="*/ 1679 h 2964"/>
                  <a:gd name="T4" fmla="*/ 1528 w 2408"/>
                  <a:gd name="T5" fmla="*/ 1470 h 2964"/>
                  <a:gd name="T6" fmla="*/ 1516 w 2408"/>
                  <a:gd name="T7" fmla="*/ 1470 h 2964"/>
                  <a:gd name="T8" fmla="*/ 1493 w 2408"/>
                  <a:gd name="T9" fmla="*/ 1459 h 2964"/>
                  <a:gd name="T10" fmla="*/ 1713 w 2408"/>
                  <a:gd name="T11" fmla="*/ 1899 h 2964"/>
                  <a:gd name="T12" fmla="*/ 1574 w 2408"/>
                  <a:gd name="T13" fmla="*/ 1899 h 2964"/>
                  <a:gd name="T14" fmla="*/ 1296 w 2408"/>
                  <a:gd name="T15" fmla="*/ 2592 h 2964"/>
                  <a:gd name="T16" fmla="*/ 1412 w 2408"/>
                  <a:gd name="T17" fmla="*/ 1574 h 2964"/>
                  <a:gd name="T18" fmla="*/ 1204 w 2408"/>
                  <a:gd name="T19" fmla="*/ 1621 h 2964"/>
                  <a:gd name="T20" fmla="*/ 996 w 2408"/>
                  <a:gd name="T21" fmla="*/ 1574 h 2964"/>
                  <a:gd name="T22" fmla="*/ 1111 w 2408"/>
                  <a:gd name="T23" fmla="*/ 2592 h 2964"/>
                  <a:gd name="T24" fmla="*/ 833 w 2408"/>
                  <a:gd name="T25" fmla="*/ 1899 h 2964"/>
                  <a:gd name="T26" fmla="*/ 694 w 2408"/>
                  <a:gd name="T27" fmla="*/ 1899 h 2964"/>
                  <a:gd name="T28" fmla="*/ 914 w 2408"/>
                  <a:gd name="T29" fmla="*/ 1459 h 2964"/>
                  <a:gd name="T30" fmla="*/ 891 w 2408"/>
                  <a:gd name="T31" fmla="*/ 1470 h 2964"/>
                  <a:gd name="T32" fmla="*/ 880 w 2408"/>
                  <a:gd name="T33" fmla="*/ 1470 h 2964"/>
                  <a:gd name="T34" fmla="*/ 417 w 2408"/>
                  <a:gd name="T35" fmla="*/ 1679 h 2964"/>
                  <a:gd name="T36" fmla="*/ 197 w 2408"/>
                  <a:gd name="T37" fmla="*/ 1956 h 2964"/>
                  <a:gd name="T38" fmla="*/ 0 w 2408"/>
                  <a:gd name="T39" fmla="*/ 2963 h 2964"/>
                  <a:gd name="T40" fmla="*/ 417 w 2408"/>
                  <a:gd name="T41" fmla="*/ 2963 h 2964"/>
                  <a:gd name="T42" fmla="*/ 533 w 2408"/>
                  <a:gd name="T43" fmla="*/ 2349 h 2964"/>
                  <a:gd name="T44" fmla="*/ 648 w 2408"/>
                  <a:gd name="T45" fmla="*/ 2963 h 2964"/>
                  <a:gd name="T46" fmla="*/ 1760 w 2408"/>
                  <a:gd name="T47" fmla="*/ 2963 h 2964"/>
                  <a:gd name="T48" fmla="*/ 1875 w 2408"/>
                  <a:gd name="T49" fmla="*/ 2349 h 2964"/>
                  <a:gd name="T50" fmla="*/ 1991 w 2408"/>
                  <a:gd name="T51" fmla="*/ 2963 h 2964"/>
                  <a:gd name="T52" fmla="*/ 2407 w 2408"/>
                  <a:gd name="T53" fmla="*/ 2963 h 2964"/>
                  <a:gd name="T54" fmla="*/ 2211 w 2408"/>
                  <a:gd name="T55" fmla="*/ 1956 h 2964"/>
                  <a:gd name="T56" fmla="*/ 972 w 2408"/>
                  <a:gd name="T57" fmla="*/ 1215 h 2964"/>
                  <a:gd name="T58" fmla="*/ 880 w 2408"/>
                  <a:gd name="T59" fmla="*/ 1019 h 2964"/>
                  <a:gd name="T60" fmla="*/ 776 w 2408"/>
                  <a:gd name="T61" fmla="*/ 903 h 2964"/>
                  <a:gd name="T62" fmla="*/ 752 w 2408"/>
                  <a:gd name="T63" fmla="*/ 799 h 2964"/>
                  <a:gd name="T64" fmla="*/ 833 w 2408"/>
                  <a:gd name="T65" fmla="*/ 695 h 2964"/>
                  <a:gd name="T66" fmla="*/ 833 w 2408"/>
                  <a:gd name="T67" fmla="*/ 613 h 2964"/>
                  <a:gd name="T68" fmla="*/ 1019 w 2408"/>
                  <a:gd name="T69" fmla="*/ 313 h 2964"/>
                  <a:gd name="T70" fmla="*/ 1401 w 2408"/>
                  <a:gd name="T71" fmla="*/ 695 h 2964"/>
                  <a:gd name="T72" fmla="*/ 1482 w 2408"/>
                  <a:gd name="T73" fmla="*/ 695 h 2964"/>
                  <a:gd name="T74" fmla="*/ 1574 w 2408"/>
                  <a:gd name="T75" fmla="*/ 776 h 2964"/>
                  <a:gd name="T76" fmla="*/ 1354 w 2408"/>
                  <a:gd name="T77" fmla="*/ 1297 h 2964"/>
                  <a:gd name="T78" fmla="*/ 1667 w 2408"/>
                  <a:gd name="T79" fmla="*/ 1297 h 2964"/>
                  <a:gd name="T80" fmla="*/ 1806 w 2408"/>
                  <a:gd name="T81" fmla="*/ 706 h 2964"/>
                  <a:gd name="T82" fmla="*/ 1806 w 2408"/>
                  <a:gd name="T83" fmla="*/ 695 h 2964"/>
                  <a:gd name="T84" fmla="*/ 1296 w 2408"/>
                  <a:gd name="T85" fmla="*/ 93 h 2964"/>
                  <a:gd name="T86" fmla="*/ 1227 w 2408"/>
                  <a:gd name="T87" fmla="*/ 0 h 2964"/>
                  <a:gd name="T88" fmla="*/ 602 w 2408"/>
                  <a:gd name="T89" fmla="*/ 648 h 2964"/>
                  <a:gd name="T90" fmla="*/ 972 w 2408"/>
                  <a:gd name="T91" fmla="*/ 1215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8" h="2964">
                    <a:moveTo>
                      <a:pt x="2211" y="1956"/>
                    </a:moveTo>
                    <a:cubicBezTo>
                      <a:pt x="2188" y="1829"/>
                      <a:pt x="2107" y="1725"/>
                      <a:pt x="1991" y="1679"/>
                    </a:cubicBezTo>
                    <a:cubicBezTo>
                      <a:pt x="1528" y="1470"/>
                      <a:pt x="1528" y="1470"/>
                      <a:pt x="1528" y="1470"/>
                    </a:cubicBezTo>
                    <a:cubicBezTo>
                      <a:pt x="1516" y="1470"/>
                      <a:pt x="1516" y="1470"/>
                      <a:pt x="1516" y="1470"/>
                    </a:cubicBezTo>
                    <a:cubicBezTo>
                      <a:pt x="1505" y="1470"/>
                      <a:pt x="1505" y="1459"/>
                      <a:pt x="1493" y="1459"/>
                    </a:cubicBezTo>
                    <a:cubicBezTo>
                      <a:pt x="1713" y="1899"/>
                      <a:pt x="1713" y="1899"/>
                      <a:pt x="1713" y="1899"/>
                    </a:cubicBezTo>
                    <a:cubicBezTo>
                      <a:pt x="1574" y="1899"/>
                      <a:pt x="1574" y="1899"/>
                      <a:pt x="1574" y="1899"/>
                    </a:cubicBezTo>
                    <a:cubicBezTo>
                      <a:pt x="1296" y="2592"/>
                      <a:pt x="1296" y="2592"/>
                      <a:pt x="1296" y="2592"/>
                    </a:cubicBezTo>
                    <a:cubicBezTo>
                      <a:pt x="1412" y="1574"/>
                      <a:pt x="1412" y="1574"/>
                      <a:pt x="1412" y="1574"/>
                    </a:cubicBezTo>
                    <a:cubicBezTo>
                      <a:pt x="1354" y="1598"/>
                      <a:pt x="1296" y="1621"/>
                      <a:pt x="1204" y="1621"/>
                    </a:cubicBezTo>
                    <a:cubicBezTo>
                      <a:pt x="1111" y="1621"/>
                      <a:pt x="1053" y="1598"/>
                      <a:pt x="996" y="1574"/>
                    </a:cubicBezTo>
                    <a:cubicBezTo>
                      <a:pt x="1111" y="2592"/>
                      <a:pt x="1111" y="2592"/>
                      <a:pt x="1111" y="2592"/>
                    </a:cubicBezTo>
                    <a:cubicBezTo>
                      <a:pt x="833" y="1899"/>
                      <a:pt x="833" y="1899"/>
                      <a:pt x="833" y="1899"/>
                    </a:cubicBezTo>
                    <a:cubicBezTo>
                      <a:pt x="694" y="1899"/>
                      <a:pt x="694" y="1899"/>
                      <a:pt x="694" y="1899"/>
                    </a:cubicBezTo>
                    <a:cubicBezTo>
                      <a:pt x="914" y="1459"/>
                      <a:pt x="914" y="1459"/>
                      <a:pt x="914" y="1459"/>
                    </a:cubicBezTo>
                    <a:cubicBezTo>
                      <a:pt x="903" y="1459"/>
                      <a:pt x="903" y="1470"/>
                      <a:pt x="891" y="1470"/>
                    </a:cubicBezTo>
                    <a:cubicBezTo>
                      <a:pt x="880" y="1470"/>
                      <a:pt x="880" y="1470"/>
                      <a:pt x="880" y="1470"/>
                    </a:cubicBezTo>
                    <a:cubicBezTo>
                      <a:pt x="417" y="1679"/>
                      <a:pt x="417" y="1679"/>
                      <a:pt x="417" y="1679"/>
                    </a:cubicBezTo>
                    <a:cubicBezTo>
                      <a:pt x="301" y="1725"/>
                      <a:pt x="220" y="1829"/>
                      <a:pt x="197" y="1956"/>
                    </a:cubicBezTo>
                    <a:cubicBezTo>
                      <a:pt x="0" y="2963"/>
                      <a:pt x="0" y="2963"/>
                      <a:pt x="0" y="2963"/>
                    </a:cubicBezTo>
                    <a:cubicBezTo>
                      <a:pt x="417" y="2963"/>
                      <a:pt x="417" y="2963"/>
                      <a:pt x="417" y="2963"/>
                    </a:cubicBezTo>
                    <a:cubicBezTo>
                      <a:pt x="533" y="2349"/>
                      <a:pt x="533" y="2349"/>
                      <a:pt x="533" y="2349"/>
                    </a:cubicBezTo>
                    <a:cubicBezTo>
                      <a:pt x="648" y="2963"/>
                      <a:pt x="648" y="2963"/>
                      <a:pt x="648" y="2963"/>
                    </a:cubicBezTo>
                    <a:cubicBezTo>
                      <a:pt x="1760" y="2963"/>
                      <a:pt x="1760" y="2963"/>
                      <a:pt x="1760" y="2963"/>
                    </a:cubicBezTo>
                    <a:cubicBezTo>
                      <a:pt x="1875" y="2349"/>
                      <a:pt x="1875" y="2349"/>
                      <a:pt x="1875" y="2349"/>
                    </a:cubicBezTo>
                    <a:cubicBezTo>
                      <a:pt x="1991" y="2963"/>
                      <a:pt x="1991" y="2963"/>
                      <a:pt x="1991" y="2963"/>
                    </a:cubicBezTo>
                    <a:cubicBezTo>
                      <a:pt x="2407" y="2963"/>
                      <a:pt x="2407" y="2963"/>
                      <a:pt x="2407" y="2963"/>
                    </a:cubicBezTo>
                    <a:lnTo>
                      <a:pt x="2211" y="1956"/>
                    </a:lnTo>
                    <a:close/>
                    <a:moveTo>
                      <a:pt x="972" y="1215"/>
                    </a:moveTo>
                    <a:cubicBezTo>
                      <a:pt x="926" y="1158"/>
                      <a:pt x="903" y="1088"/>
                      <a:pt x="880" y="1019"/>
                    </a:cubicBezTo>
                    <a:cubicBezTo>
                      <a:pt x="822" y="1007"/>
                      <a:pt x="776" y="961"/>
                      <a:pt x="776" y="903"/>
                    </a:cubicBezTo>
                    <a:cubicBezTo>
                      <a:pt x="752" y="799"/>
                      <a:pt x="752" y="799"/>
                      <a:pt x="752" y="799"/>
                    </a:cubicBezTo>
                    <a:cubicBezTo>
                      <a:pt x="752" y="752"/>
                      <a:pt x="787" y="706"/>
                      <a:pt x="833" y="695"/>
                    </a:cubicBezTo>
                    <a:cubicBezTo>
                      <a:pt x="833" y="648"/>
                      <a:pt x="833" y="613"/>
                      <a:pt x="833" y="613"/>
                    </a:cubicBezTo>
                    <a:cubicBezTo>
                      <a:pt x="833" y="556"/>
                      <a:pt x="845" y="382"/>
                      <a:pt x="1019" y="313"/>
                    </a:cubicBezTo>
                    <a:cubicBezTo>
                      <a:pt x="1019" y="521"/>
                      <a:pt x="1192" y="695"/>
                      <a:pt x="1401" y="695"/>
                    </a:cubicBezTo>
                    <a:cubicBezTo>
                      <a:pt x="1482" y="695"/>
                      <a:pt x="1482" y="695"/>
                      <a:pt x="1482" y="695"/>
                    </a:cubicBezTo>
                    <a:cubicBezTo>
                      <a:pt x="1528" y="695"/>
                      <a:pt x="1563" y="729"/>
                      <a:pt x="1574" y="776"/>
                    </a:cubicBezTo>
                    <a:cubicBezTo>
                      <a:pt x="1574" y="926"/>
                      <a:pt x="1539" y="1192"/>
                      <a:pt x="1354" y="1297"/>
                    </a:cubicBezTo>
                    <a:cubicBezTo>
                      <a:pt x="1667" y="1297"/>
                      <a:pt x="1667" y="1297"/>
                      <a:pt x="1667" y="1297"/>
                    </a:cubicBezTo>
                    <a:cubicBezTo>
                      <a:pt x="1760" y="1146"/>
                      <a:pt x="1806" y="880"/>
                      <a:pt x="1806" y="706"/>
                    </a:cubicBezTo>
                    <a:lnTo>
                      <a:pt x="1806" y="695"/>
                    </a:lnTo>
                    <a:cubicBezTo>
                      <a:pt x="1806" y="278"/>
                      <a:pt x="1598" y="93"/>
                      <a:pt x="1296" y="93"/>
                    </a:cubicBezTo>
                    <a:cubicBezTo>
                      <a:pt x="1227" y="0"/>
                      <a:pt x="1227" y="0"/>
                      <a:pt x="1227" y="0"/>
                    </a:cubicBezTo>
                    <a:cubicBezTo>
                      <a:pt x="937" y="0"/>
                      <a:pt x="602" y="185"/>
                      <a:pt x="602" y="648"/>
                    </a:cubicBezTo>
                    <a:cubicBezTo>
                      <a:pt x="602" y="857"/>
                      <a:pt x="683" y="1123"/>
                      <a:pt x="972" y="1215"/>
                    </a:cubicBezTo>
                    <a:close/>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110" name="Freeform 109"/>
              <p:cNvSpPr>
                <a:spLocks noChangeAspect="1" noChangeArrowheads="1"/>
              </p:cNvSpPr>
              <p:nvPr/>
            </p:nvSpPr>
            <p:spPr bwMode="auto">
              <a:xfrm>
                <a:off x="2654234" y="4542853"/>
                <a:ext cx="996646" cy="1130946"/>
              </a:xfrm>
              <a:custGeom>
                <a:avLst/>
                <a:gdLst>
                  <a:gd name="T0" fmla="*/ 3820 w 11192"/>
                  <a:gd name="T1" fmla="*/ 3026 h 12700"/>
                  <a:gd name="T2" fmla="*/ 3820 w 11192"/>
                  <a:gd name="T3" fmla="*/ 3026 h 12700"/>
                  <a:gd name="T4" fmla="*/ 3691 w 11192"/>
                  <a:gd name="T5" fmla="*/ 1984 h 12700"/>
                  <a:gd name="T6" fmla="*/ 3691 w 11192"/>
                  <a:gd name="T7" fmla="*/ 1776 h 12700"/>
                  <a:gd name="T8" fmla="*/ 5734 w 11192"/>
                  <a:gd name="T9" fmla="*/ 0 h 12700"/>
                  <a:gd name="T10" fmla="*/ 6022 w 11192"/>
                  <a:gd name="T11" fmla="*/ 377 h 12700"/>
                  <a:gd name="T12" fmla="*/ 7510 w 11192"/>
                  <a:gd name="T13" fmla="*/ 1905 h 12700"/>
                  <a:gd name="T14" fmla="*/ 7381 w 11192"/>
                  <a:gd name="T15" fmla="*/ 3026 h 12700"/>
                  <a:gd name="T16" fmla="*/ 7579 w 11192"/>
                  <a:gd name="T17" fmla="*/ 3433 h 12700"/>
                  <a:gd name="T18" fmla="*/ 7500 w 11192"/>
                  <a:gd name="T19" fmla="*/ 4028 h 12700"/>
                  <a:gd name="T20" fmla="*/ 7103 w 11192"/>
                  <a:gd name="T21" fmla="*/ 4365 h 12700"/>
                  <a:gd name="T22" fmla="*/ 7103 w 11192"/>
                  <a:gd name="T23" fmla="*/ 4375 h 12700"/>
                  <a:gd name="T24" fmla="*/ 5625 w 11192"/>
                  <a:gd name="T25" fmla="*/ 5903 h 12700"/>
                  <a:gd name="T26" fmla="*/ 5625 w 11192"/>
                  <a:gd name="T27" fmla="*/ 5903 h 12700"/>
                  <a:gd name="T28" fmla="*/ 5615 w 11192"/>
                  <a:gd name="T29" fmla="*/ 5903 h 12700"/>
                  <a:gd name="T30" fmla="*/ 5615 w 11192"/>
                  <a:gd name="T31" fmla="*/ 5903 h 12700"/>
                  <a:gd name="T32" fmla="*/ 5605 w 11192"/>
                  <a:gd name="T33" fmla="*/ 5903 h 12700"/>
                  <a:gd name="T34" fmla="*/ 5596 w 11192"/>
                  <a:gd name="T35" fmla="*/ 5903 h 12700"/>
                  <a:gd name="T36" fmla="*/ 5596 w 11192"/>
                  <a:gd name="T37" fmla="*/ 5903 h 12700"/>
                  <a:gd name="T38" fmla="*/ 5586 w 11192"/>
                  <a:gd name="T39" fmla="*/ 5903 h 12700"/>
                  <a:gd name="T40" fmla="*/ 5576 w 11192"/>
                  <a:gd name="T41" fmla="*/ 5903 h 12700"/>
                  <a:gd name="T42" fmla="*/ 5576 w 11192"/>
                  <a:gd name="T43" fmla="*/ 5903 h 12700"/>
                  <a:gd name="T44" fmla="*/ 5576 w 11192"/>
                  <a:gd name="T45" fmla="*/ 5903 h 12700"/>
                  <a:gd name="T46" fmla="*/ 5576 w 11192"/>
                  <a:gd name="T47" fmla="*/ 5903 h 12700"/>
                  <a:gd name="T48" fmla="*/ 4088 w 11192"/>
                  <a:gd name="T49" fmla="*/ 4375 h 12700"/>
                  <a:gd name="T50" fmla="*/ 4088 w 11192"/>
                  <a:gd name="T51" fmla="*/ 4365 h 12700"/>
                  <a:gd name="T52" fmla="*/ 3711 w 11192"/>
                  <a:gd name="T53" fmla="*/ 4028 h 12700"/>
                  <a:gd name="T54" fmla="*/ 3621 w 11192"/>
                  <a:gd name="T55" fmla="*/ 3433 h 12700"/>
                  <a:gd name="T56" fmla="*/ 3820 w 11192"/>
                  <a:gd name="T57" fmla="*/ 3026 h 12700"/>
                  <a:gd name="T58" fmla="*/ 11191 w 11192"/>
                  <a:gd name="T59" fmla="*/ 12699 h 12700"/>
                  <a:gd name="T60" fmla="*/ 11191 w 11192"/>
                  <a:gd name="T61" fmla="*/ 12699 h 12700"/>
                  <a:gd name="T62" fmla="*/ 10675 w 11192"/>
                  <a:gd name="T63" fmla="*/ 8809 h 12700"/>
                  <a:gd name="T64" fmla="*/ 9762 w 11192"/>
                  <a:gd name="T65" fmla="*/ 7549 h 12700"/>
                  <a:gd name="T66" fmla="*/ 6925 w 11192"/>
                  <a:gd name="T67" fmla="*/ 6151 h 12700"/>
                  <a:gd name="T68" fmla="*/ 6200 w 11192"/>
                  <a:gd name="T69" fmla="*/ 9613 h 12700"/>
                  <a:gd name="T70" fmla="*/ 5793 w 11192"/>
                  <a:gd name="T71" fmla="*/ 7718 h 12700"/>
                  <a:gd name="T72" fmla="*/ 5972 w 11192"/>
                  <a:gd name="T73" fmla="*/ 7192 h 12700"/>
                  <a:gd name="T74" fmla="*/ 5596 w 11192"/>
                  <a:gd name="T75" fmla="*/ 6547 h 12700"/>
                  <a:gd name="T76" fmla="*/ 5219 w 11192"/>
                  <a:gd name="T77" fmla="*/ 7202 h 12700"/>
                  <a:gd name="T78" fmla="*/ 5397 w 11192"/>
                  <a:gd name="T79" fmla="*/ 7738 h 12700"/>
                  <a:gd name="T80" fmla="*/ 4991 w 11192"/>
                  <a:gd name="T81" fmla="*/ 9623 h 12700"/>
                  <a:gd name="T82" fmla="*/ 4266 w 11192"/>
                  <a:gd name="T83" fmla="*/ 6151 h 12700"/>
                  <a:gd name="T84" fmla="*/ 1429 w 11192"/>
                  <a:gd name="T85" fmla="*/ 7549 h 12700"/>
                  <a:gd name="T86" fmla="*/ 516 w 11192"/>
                  <a:gd name="T87" fmla="*/ 8809 h 12700"/>
                  <a:gd name="T88" fmla="*/ 0 w 11192"/>
                  <a:gd name="T89" fmla="*/ 12699 h 12700"/>
                  <a:gd name="T90" fmla="*/ 11191 w 11192"/>
                  <a:gd name="T91" fmla="*/ 12699 h 12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192" h="12700">
                    <a:moveTo>
                      <a:pt x="3820" y="3026"/>
                    </a:moveTo>
                    <a:lnTo>
                      <a:pt x="3820" y="3026"/>
                    </a:lnTo>
                    <a:cubicBezTo>
                      <a:pt x="3770" y="2798"/>
                      <a:pt x="3691" y="2371"/>
                      <a:pt x="3691" y="1984"/>
                    </a:cubicBezTo>
                    <a:cubicBezTo>
                      <a:pt x="3691" y="1776"/>
                      <a:pt x="3691" y="1776"/>
                      <a:pt x="3691" y="1776"/>
                    </a:cubicBezTo>
                    <a:cubicBezTo>
                      <a:pt x="3691" y="1776"/>
                      <a:pt x="3671" y="99"/>
                      <a:pt x="5734" y="0"/>
                    </a:cubicBezTo>
                    <a:cubicBezTo>
                      <a:pt x="6022" y="377"/>
                      <a:pt x="6022" y="377"/>
                      <a:pt x="6022" y="377"/>
                    </a:cubicBezTo>
                    <a:cubicBezTo>
                      <a:pt x="6865" y="466"/>
                      <a:pt x="7500" y="1200"/>
                      <a:pt x="7510" y="1905"/>
                    </a:cubicBezTo>
                    <a:cubicBezTo>
                      <a:pt x="7510" y="2312"/>
                      <a:pt x="7430" y="2778"/>
                      <a:pt x="7381" y="3026"/>
                    </a:cubicBezTo>
                    <a:cubicBezTo>
                      <a:pt x="7520" y="3105"/>
                      <a:pt x="7609" y="3264"/>
                      <a:pt x="7579" y="3433"/>
                    </a:cubicBezTo>
                    <a:cubicBezTo>
                      <a:pt x="7500" y="4028"/>
                      <a:pt x="7500" y="4028"/>
                      <a:pt x="7500" y="4028"/>
                    </a:cubicBezTo>
                    <a:cubicBezTo>
                      <a:pt x="7470" y="4217"/>
                      <a:pt x="7301" y="4365"/>
                      <a:pt x="7103" y="4365"/>
                    </a:cubicBezTo>
                    <a:cubicBezTo>
                      <a:pt x="7103" y="4375"/>
                      <a:pt x="7103" y="4375"/>
                      <a:pt x="7103" y="4375"/>
                    </a:cubicBezTo>
                    <a:cubicBezTo>
                      <a:pt x="6905" y="5834"/>
                      <a:pt x="5793" y="5903"/>
                      <a:pt x="5625" y="5903"/>
                    </a:cubicBezTo>
                    <a:lnTo>
                      <a:pt x="5625" y="5903"/>
                    </a:lnTo>
                    <a:cubicBezTo>
                      <a:pt x="5625" y="5903"/>
                      <a:pt x="5625" y="5903"/>
                      <a:pt x="5615" y="5903"/>
                    </a:cubicBezTo>
                    <a:lnTo>
                      <a:pt x="5615" y="5903"/>
                    </a:lnTo>
                    <a:lnTo>
                      <a:pt x="5605" y="5903"/>
                    </a:lnTo>
                    <a:cubicBezTo>
                      <a:pt x="5605" y="5903"/>
                      <a:pt x="5605" y="5903"/>
                      <a:pt x="5596" y="5903"/>
                    </a:cubicBezTo>
                    <a:lnTo>
                      <a:pt x="5596" y="5903"/>
                    </a:lnTo>
                    <a:lnTo>
                      <a:pt x="5586" y="5903"/>
                    </a:lnTo>
                    <a:lnTo>
                      <a:pt x="5576" y="5903"/>
                    </a:lnTo>
                    <a:lnTo>
                      <a:pt x="5576" y="5903"/>
                    </a:lnTo>
                    <a:lnTo>
                      <a:pt x="5576" y="5903"/>
                    </a:lnTo>
                    <a:lnTo>
                      <a:pt x="5576" y="5903"/>
                    </a:lnTo>
                    <a:cubicBezTo>
                      <a:pt x="5397" y="5903"/>
                      <a:pt x="4286" y="5834"/>
                      <a:pt x="4088" y="4375"/>
                    </a:cubicBezTo>
                    <a:cubicBezTo>
                      <a:pt x="4088" y="4365"/>
                      <a:pt x="4088" y="4365"/>
                      <a:pt x="4088" y="4365"/>
                    </a:cubicBezTo>
                    <a:cubicBezTo>
                      <a:pt x="3899" y="4356"/>
                      <a:pt x="3731" y="4217"/>
                      <a:pt x="3711" y="4028"/>
                    </a:cubicBezTo>
                    <a:cubicBezTo>
                      <a:pt x="3621" y="3433"/>
                      <a:pt x="3621" y="3433"/>
                      <a:pt x="3621" y="3433"/>
                    </a:cubicBezTo>
                    <a:cubicBezTo>
                      <a:pt x="3602" y="3264"/>
                      <a:pt x="3681" y="3105"/>
                      <a:pt x="3820" y="3026"/>
                    </a:cubicBezTo>
                    <a:close/>
                    <a:moveTo>
                      <a:pt x="11191" y="12699"/>
                    </a:moveTo>
                    <a:lnTo>
                      <a:pt x="11191" y="12699"/>
                    </a:lnTo>
                    <a:cubicBezTo>
                      <a:pt x="10675" y="8809"/>
                      <a:pt x="10675" y="8809"/>
                      <a:pt x="10675" y="8809"/>
                    </a:cubicBezTo>
                    <a:cubicBezTo>
                      <a:pt x="10595" y="8264"/>
                      <a:pt x="10258" y="7787"/>
                      <a:pt x="9762" y="7549"/>
                    </a:cubicBezTo>
                    <a:cubicBezTo>
                      <a:pt x="6925" y="6151"/>
                      <a:pt x="6925" y="6151"/>
                      <a:pt x="6925" y="6151"/>
                    </a:cubicBezTo>
                    <a:cubicBezTo>
                      <a:pt x="6200" y="9613"/>
                      <a:pt x="6200" y="9613"/>
                      <a:pt x="6200" y="9613"/>
                    </a:cubicBezTo>
                    <a:cubicBezTo>
                      <a:pt x="5793" y="7718"/>
                      <a:pt x="5793" y="7718"/>
                      <a:pt x="5793" y="7718"/>
                    </a:cubicBezTo>
                    <a:cubicBezTo>
                      <a:pt x="5972" y="7192"/>
                      <a:pt x="5972" y="7192"/>
                      <a:pt x="5972" y="7192"/>
                    </a:cubicBezTo>
                    <a:cubicBezTo>
                      <a:pt x="5596" y="6547"/>
                      <a:pt x="5596" y="6547"/>
                      <a:pt x="5596" y="6547"/>
                    </a:cubicBezTo>
                    <a:cubicBezTo>
                      <a:pt x="5219" y="7202"/>
                      <a:pt x="5219" y="7202"/>
                      <a:pt x="5219" y="7202"/>
                    </a:cubicBezTo>
                    <a:cubicBezTo>
                      <a:pt x="5397" y="7738"/>
                      <a:pt x="5397" y="7738"/>
                      <a:pt x="5397" y="7738"/>
                    </a:cubicBezTo>
                    <a:cubicBezTo>
                      <a:pt x="4991" y="9623"/>
                      <a:pt x="4991" y="9623"/>
                      <a:pt x="4991" y="9623"/>
                    </a:cubicBezTo>
                    <a:cubicBezTo>
                      <a:pt x="4266" y="6151"/>
                      <a:pt x="4266" y="6151"/>
                      <a:pt x="4266" y="6151"/>
                    </a:cubicBezTo>
                    <a:cubicBezTo>
                      <a:pt x="1429" y="7549"/>
                      <a:pt x="1429" y="7549"/>
                      <a:pt x="1429" y="7549"/>
                    </a:cubicBezTo>
                    <a:cubicBezTo>
                      <a:pt x="933" y="7787"/>
                      <a:pt x="595" y="8264"/>
                      <a:pt x="516" y="8809"/>
                    </a:cubicBezTo>
                    <a:cubicBezTo>
                      <a:pt x="0" y="12699"/>
                      <a:pt x="0" y="12699"/>
                      <a:pt x="0" y="12699"/>
                    </a:cubicBezTo>
                    <a:lnTo>
                      <a:pt x="11191" y="12699"/>
                    </a:lnTo>
                    <a:close/>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11" name="Freeform 5"/>
              <p:cNvSpPr>
                <a:spLocks noChangeAspect="1" noChangeArrowheads="1"/>
              </p:cNvSpPr>
              <p:nvPr/>
            </p:nvSpPr>
            <p:spPr bwMode="auto">
              <a:xfrm>
                <a:off x="3218527" y="4755088"/>
                <a:ext cx="806903" cy="914400"/>
              </a:xfrm>
              <a:custGeom>
                <a:avLst/>
                <a:gdLst>
                  <a:gd name="T0" fmla="*/ 2488 w 2616"/>
                  <a:gd name="T1" fmla="*/ 2061 h 2964"/>
                  <a:gd name="T2" fmla="*/ 2279 w 2616"/>
                  <a:gd name="T3" fmla="*/ 1760 h 2964"/>
                  <a:gd name="T4" fmla="*/ 1667 w 2616"/>
                  <a:gd name="T5" fmla="*/ 1470 h 2964"/>
                  <a:gd name="T6" fmla="*/ 1308 w 2616"/>
                  <a:gd name="T7" fmla="*/ 1899 h 2964"/>
                  <a:gd name="T8" fmla="*/ 949 w 2616"/>
                  <a:gd name="T9" fmla="*/ 1470 h 2964"/>
                  <a:gd name="T10" fmla="*/ 335 w 2616"/>
                  <a:gd name="T11" fmla="*/ 1760 h 2964"/>
                  <a:gd name="T12" fmla="*/ 127 w 2616"/>
                  <a:gd name="T13" fmla="*/ 2061 h 2964"/>
                  <a:gd name="T14" fmla="*/ 0 w 2616"/>
                  <a:gd name="T15" fmla="*/ 2963 h 2964"/>
                  <a:gd name="T16" fmla="*/ 2615 w 2616"/>
                  <a:gd name="T17" fmla="*/ 2963 h 2964"/>
                  <a:gd name="T18" fmla="*/ 2488 w 2616"/>
                  <a:gd name="T19" fmla="*/ 2061 h 2964"/>
                  <a:gd name="T20" fmla="*/ 845 w 2616"/>
                  <a:gd name="T21" fmla="*/ 799 h 2964"/>
                  <a:gd name="T22" fmla="*/ 868 w 2616"/>
                  <a:gd name="T23" fmla="*/ 938 h 2964"/>
                  <a:gd name="T24" fmla="*/ 961 w 2616"/>
                  <a:gd name="T25" fmla="*/ 1019 h 2964"/>
                  <a:gd name="T26" fmla="*/ 1308 w 2616"/>
                  <a:gd name="T27" fmla="*/ 1378 h 2964"/>
                  <a:gd name="T28" fmla="*/ 1319 w 2616"/>
                  <a:gd name="T29" fmla="*/ 1378 h 2964"/>
                  <a:gd name="T30" fmla="*/ 1655 w 2616"/>
                  <a:gd name="T31" fmla="*/ 1019 h 2964"/>
                  <a:gd name="T32" fmla="*/ 1748 w 2616"/>
                  <a:gd name="T33" fmla="*/ 938 h 2964"/>
                  <a:gd name="T34" fmla="*/ 1771 w 2616"/>
                  <a:gd name="T35" fmla="*/ 799 h 2964"/>
                  <a:gd name="T36" fmla="*/ 1725 w 2616"/>
                  <a:gd name="T37" fmla="*/ 706 h 2964"/>
                  <a:gd name="T38" fmla="*/ 1759 w 2616"/>
                  <a:gd name="T39" fmla="*/ 440 h 2964"/>
                  <a:gd name="T40" fmla="*/ 1412 w 2616"/>
                  <a:gd name="T41" fmla="*/ 93 h 2964"/>
                  <a:gd name="T42" fmla="*/ 1343 w 2616"/>
                  <a:gd name="T43" fmla="*/ 0 h 2964"/>
                  <a:gd name="T44" fmla="*/ 868 w 2616"/>
                  <a:gd name="T45" fmla="*/ 417 h 2964"/>
                  <a:gd name="T46" fmla="*/ 868 w 2616"/>
                  <a:gd name="T47" fmla="*/ 463 h 2964"/>
                  <a:gd name="T48" fmla="*/ 891 w 2616"/>
                  <a:gd name="T49" fmla="*/ 706 h 2964"/>
                  <a:gd name="T50" fmla="*/ 845 w 2616"/>
                  <a:gd name="T51" fmla="*/ 799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16" h="2964">
                    <a:moveTo>
                      <a:pt x="2488" y="2061"/>
                    </a:moveTo>
                    <a:cubicBezTo>
                      <a:pt x="2476" y="1933"/>
                      <a:pt x="2395" y="1817"/>
                      <a:pt x="2279" y="1760"/>
                    </a:cubicBezTo>
                    <a:cubicBezTo>
                      <a:pt x="1667" y="1470"/>
                      <a:pt x="1667" y="1470"/>
                      <a:pt x="1667" y="1470"/>
                    </a:cubicBezTo>
                    <a:cubicBezTo>
                      <a:pt x="1667" y="1482"/>
                      <a:pt x="1609" y="1748"/>
                      <a:pt x="1308" y="1899"/>
                    </a:cubicBezTo>
                    <a:cubicBezTo>
                      <a:pt x="1007" y="1748"/>
                      <a:pt x="949" y="1482"/>
                      <a:pt x="949" y="1470"/>
                    </a:cubicBezTo>
                    <a:cubicBezTo>
                      <a:pt x="335" y="1760"/>
                      <a:pt x="335" y="1760"/>
                      <a:pt x="335" y="1760"/>
                    </a:cubicBezTo>
                    <a:cubicBezTo>
                      <a:pt x="220" y="1817"/>
                      <a:pt x="139" y="1933"/>
                      <a:pt x="127" y="2061"/>
                    </a:cubicBezTo>
                    <a:cubicBezTo>
                      <a:pt x="0" y="2963"/>
                      <a:pt x="0" y="2963"/>
                      <a:pt x="0" y="2963"/>
                    </a:cubicBezTo>
                    <a:cubicBezTo>
                      <a:pt x="2615" y="2963"/>
                      <a:pt x="2615" y="2963"/>
                      <a:pt x="2615" y="2963"/>
                    </a:cubicBezTo>
                    <a:lnTo>
                      <a:pt x="2488" y="2061"/>
                    </a:lnTo>
                    <a:close/>
                    <a:moveTo>
                      <a:pt x="845" y="799"/>
                    </a:moveTo>
                    <a:cubicBezTo>
                      <a:pt x="868" y="938"/>
                      <a:pt x="868" y="938"/>
                      <a:pt x="868" y="938"/>
                    </a:cubicBezTo>
                    <a:cubicBezTo>
                      <a:pt x="868" y="984"/>
                      <a:pt x="914" y="1019"/>
                      <a:pt x="961" y="1019"/>
                    </a:cubicBezTo>
                    <a:cubicBezTo>
                      <a:pt x="1007" y="1366"/>
                      <a:pt x="1262" y="1378"/>
                      <a:pt x="1308" y="1378"/>
                    </a:cubicBezTo>
                    <a:cubicBezTo>
                      <a:pt x="1319" y="1378"/>
                      <a:pt x="1319" y="1378"/>
                      <a:pt x="1319" y="1378"/>
                    </a:cubicBezTo>
                    <a:cubicBezTo>
                      <a:pt x="1354" y="1378"/>
                      <a:pt x="1609" y="1366"/>
                      <a:pt x="1655" y="1019"/>
                    </a:cubicBezTo>
                    <a:cubicBezTo>
                      <a:pt x="1702" y="1019"/>
                      <a:pt x="1748" y="984"/>
                      <a:pt x="1748" y="938"/>
                    </a:cubicBezTo>
                    <a:cubicBezTo>
                      <a:pt x="1771" y="799"/>
                      <a:pt x="1771" y="799"/>
                      <a:pt x="1771" y="799"/>
                    </a:cubicBezTo>
                    <a:cubicBezTo>
                      <a:pt x="1782" y="764"/>
                      <a:pt x="1759" y="729"/>
                      <a:pt x="1725" y="706"/>
                    </a:cubicBezTo>
                    <a:cubicBezTo>
                      <a:pt x="1736" y="648"/>
                      <a:pt x="1759" y="544"/>
                      <a:pt x="1759" y="440"/>
                    </a:cubicBezTo>
                    <a:cubicBezTo>
                      <a:pt x="1748" y="278"/>
                      <a:pt x="1609" y="104"/>
                      <a:pt x="1412" y="93"/>
                    </a:cubicBezTo>
                    <a:cubicBezTo>
                      <a:pt x="1343" y="0"/>
                      <a:pt x="1343" y="0"/>
                      <a:pt x="1343" y="0"/>
                    </a:cubicBezTo>
                    <a:cubicBezTo>
                      <a:pt x="856" y="23"/>
                      <a:pt x="868" y="417"/>
                      <a:pt x="868" y="417"/>
                    </a:cubicBezTo>
                    <a:cubicBezTo>
                      <a:pt x="868" y="463"/>
                      <a:pt x="868" y="463"/>
                      <a:pt x="868" y="463"/>
                    </a:cubicBezTo>
                    <a:cubicBezTo>
                      <a:pt x="868" y="556"/>
                      <a:pt x="880" y="648"/>
                      <a:pt x="891" y="706"/>
                    </a:cubicBezTo>
                    <a:cubicBezTo>
                      <a:pt x="856" y="729"/>
                      <a:pt x="845" y="764"/>
                      <a:pt x="845" y="799"/>
                    </a:cubicBezTo>
                    <a:close/>
                  </a:path>
                </a:pathLst>
              </a:custGeom>
              <a:solidFill>
                <a:srgbClr val="2E576E"/>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grpSp>
        <p:nvGrpSpPr>
          <p:cNvPr id="20" name="Group 19"/>
          <p:cNvGrpSpPr/>
          <p:nvPr/>
        </p:nvGrpSpPr>
        <p:grpSpPr>
          <a:xfrm>
            <a:off x="1143298" y="3330433"/>
            <a:ext cx="6889786" cy="1227406"/>
            <a:chOff x="1524000" y="4440574"/>
            <a:chExt cx="9183989" cy="1636540"/>
          </a:xfrm>
        </p:grpSpPr>
        <p:sp>
          <p:nvSpPr>
            <p:cNvPr id="113" name="TextBox 112"/>
            <p:cNvSpPr txBox="1"/>
            <p:nvPr/>
          </p:nvSpPr>
          <p:spPr>
            <a:xfrm>
              <a:off x="4199132" y="4440574"/>
              <a:ext cx="3774773" cy="407265"/>
            </a:xfrm>
            <a:prstGeom prst="rect">
              <a:avLst/>
            </a:prstGeom>
            <a:noFill/>
          </p:spPr>
          <p:txBody>
            <a:bodyPr wrap="square" lIns="0" tIns="0" rIns="0" bIns="0" rtlCol="0" anchor="ctr">
              <a:noAutofit/>
            </a:bodyPr>
            <a:lstStyle/>
            <a:p>
              <a:pPr algn="ctr">
                <a:lnSpc>
                  <a:spcPct val="90000"/>
                </a:lnSpc>
              </a:pPr>
              <a:r>
                <a:rPr lang="en-US" sz="1500" b="1">
                  <a:solidFill>
                    <a:schemeClr val="accent3">
                      <a:lumMod val="60000"/>
                      <a:lumOff val="40000"/>
                    </a:schemeClr>
                  </a:solidFill>
                  <a:cs typeface="Arial" panose="020B0604020202020204" pitchFamily="34" charset="0"/>
                </a:rPr>
                <a:t>UNIFIED DATA FOUNDATION</a:t>
              </a:r>
            </a:p>
          </p:txBody>
        </p:sp>
        <p:grpSp>
          <p:nvGrpSpPr>
            <p:cNvPr id="114" name="Group 113"/>
            <p:cNvGrpSpPr/>
            <p:nvPr/>
          </p:nvGrpSpPr>
          <p:grpSpPr>
            <a:xfrm>
              <a:off x="1524000" y="4636276"/>
              <a:ext cx="9183989" cy="1370446"/>
              <a:chOff x="4137513" y="4472888"/>
              <a:chExt cx="6603275" cy="1953930"/>
            </a:xfrm>
          </p:grpSpPr>
          <p:cxnSp>
            <p:nvCxnSpPr>
              <p:cNvPr id="115" name="Elbow Connector 114"/>
              <p:cNvCxnSpPr/>
              <p:nvPr/>
            </p:nvCxnSpPr>
            <p:spPr>
              <a:xfrm flipV="1">
                <a:off x="4137514" y="4472888"/>
                <a:ext cx="2061533" cy="510782"/>
              </a:xfrm>
              <a:prstGeom prst="bentConnector3">
                <a:avLst>
                  <a:gd name="adj1" fmla="val -514"/>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6" name="Elbow Connector 115"/>
              <p:cNvCxnSpPr/>
              <p:nvPr/>
            </p:nvCxnSpPr>
            <p:spPr>
              <a:xfrm rot="16200000" flipH="1">
                <a:off x="7424073" y="3110104"/>
                <a:ext cx="30154" cy="6603273"/>
              </a:xfrm>
              <a:prstGeom prst="bentConnector3">
                <a:avLst>
                  <a:gd name="adj1" fmla="val 858108"/>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7" name="Elbow Connector 116"/>
              <p:cNvCxnSpPr/>
              <p:nvPr/>
            </p:nvCxnSpPr>
            <p:spPr>
              <a:xfrm rot="10800000">
                <a:off x="8636868" y="4472888"/>
                <a:ext cx="2103920" cy="510781"/>
              </a:xfrm>
              <a:prstGeom prst="bentConnector3">
                <a:avLst>
                  <a:gd name="adj1" fmla="val -388"/>
                </a:avLst>
              </a:prstGeom>
              <a:ln w="28575">
                <a:solidFill>
                  <a:schemeClr val="accent3">
                    <a:lumMod val="60000"/>
                    <a:lumOff val="40000"/>
                  </a:schemeClr>
                </a:solidFill>
                <a:miter lim="800000"/>
              </a:ln>
            </p:spPr>
            <p:style>
              <a:lnRef idx="1">
                <a:schemeClr val="accent1"/>
              </a:lnRef>
              <a:fillRef idx="0">
                <a:schemeClr val="accent1"/>
              </a:fillRef>
              <a:effectRef idx="0">
                <a:schemeClr val="accent1"/>
              </a:effectRef>
              <a:fontRef idx="minor">
                <a:schemeClr val="tx1"/>
              </a:fontRef>
            </p:style>
          </p:cxnSp>
        </p:grpSp>
        <p:grpSp>
          <p:nvGrpSpPr>
            <p:cNvPr id="131" name="Group 130"/>
            <p:cNvGrpSpPr/>
            <p:nvPr/>
          </p:nvGrpSpPr>
          <p:grpSpPr>
            <a:xfrm>
              <a:off x="1865728" y="5206861"/>
              <a:ext cx="1444499" cy="870252"/>
              <a:chOff x="1067443" y="5241036"/>
              <a:chExt cx="1444499" cy="870252"/>
            </a:xfrm>
          </p:grpSpPr>
          <p:sp>
            <p:nvSpPr>
              <p:cNvPr id="124" name="TextBox 123"/>
              <p:cNvSpPr txBox="1"/>
              <p:nvPr/>
            </p:nvSpPr>
            <p:spPr>
              <a:xfrm>
                <a:off x="1067443" y="5785046"/>
                <a:ext cx="1444499" cy="326242"/>
              </a:xfrm>
              <a:prstGeom prst="rect">
                <a:avLst/>
              </a:prstGeom>
              <a:noFill/>
            </p:spPr>
            <p:txBody>
              <a:bodyPr wrap="square" rtlCol="0">
                <a:spAutoFit/>
              </a:bodyPr>
              <a:lstStyle/>
              <a:p>
                <a:pPr algn="ctr">
                  <a:lnSpc>
                    <a:spcPct val="90000"/>
                  </a:lnSpc>
                  <a:spcBef>
                    <a:spcPts val="900"/>
                  </a:spcBef>
                </a:pPr>
                <a:r>
                  <a:rPr lang="en-US" sz="1100" dirty="0">
                    <a:solidFill>
                      <a:schemeClr val="bg1"/>
                    </a:solidFill>
                  </a:rPr>
                  <a:t>Social</a:t>
                </a:r>
                <a:endParaRPr lang="en-US" sz="1100" dirty="0">
                  <a:solidFill>
                    <a:schemeClr val="bg1"/>
                  </a:solidFill>
                </a:endParaRPr>
              </a:p>
            </p:txBody>
          </p:sp>
          <p:sp>
            <p:nvSpPr>
              <p:cNvPr id="126" name="Freeform 11"/>
              <p:cNvSpPr>
                <a:spLocks noChangeAspect="1" noChangeArrowheads="1"/>
              </p:cNvSpPr>
              <p:nvPr/>
            </p:nvSpPr>
            <p:spPr bwMode="auto">
              <a:xfrm>
                <a:off x="1531614" y="5241036"/>
                <a:ext cx="516155" cy="516155"/>
              </a:xfrm>
              <a:custGeom>
                <a:avLst/>
                <a:gdLst>
                  <a:gd name="T0" fmla="*/ 104 w 2964"/>
                  <a:gd name="T1" fmla="*/ 602 h 2964"/>
                  <a:gd name="T2" fmla="*/ 0 w 2964"/>
                  <a:gd name="T3" fmla="*/ 2084 h 2964"/>
                  <a:gd name="T4" fmla="*/ 1470 w 2964"/>
                  <a:gd name="T5" fmla="*/ 2176 h 2964"/>
                  <a:gd name="T6" fmla="*/ 1574 w 2964"/>
                  <a:gd name="T7" fmla="*/ 706 h 2964"/>
                  <a:gd name="T8" fmla="*/ 1181 w 2964"/>
                  <a:gd name="T9" fmla="*/ 1192 h 2964"/>
                  <a:gd name="T10" fmla="*/ 602 w 2964"/>
                  <a:gd name="T11" fmla="*/ 1794 h 2964"/>
                  <a:gd name="T12" fmla="*/ 347 w 2964"/>
                  <a:gd name="T13" fmla="*/ 1702 h 2964"/>
                  <a:gd name="T14" fmla="*/ 405 w 2964"/>
                  <a:gd name="T15" fmla="*/ 1470 h 2964"/>
                  <a:gd name="T16" fmla="*/ 498 w 2964"/>
                  <a:gd name="T17" fmla="*/ 1470 h 2964"/>
                  <a:gd name="T18" fmla="*/ 428 w 2964"/>
                  <a:gd name="T19" fmla="*/ 1297 h 2964"/>
                  <a:gd name="T20" fmla="*/ 359 w 2964"/>
                  <a:gd name="T21" fmla="*/ 1030 h 2964"/>
                  <a:gd name="T22" fmla="*/ 776 w 2964"/>
                  <a:gd name="T23" fmla="*/ 1192 h 2964"/>
                  <a:gd name="T24" fmla="*/ 1123 w 2964"/>
                  <a:gd name="T25" fmla="*/ 1054 h 2964"/>
                  <a:gd name="T26" fmla="*/ 1158 w 2964"/>
                  <a:gd name="T27" fmla="*/ 1111 h 2964"/>
                  <a:gd name="T28" fmla="*/ 1181 w 2964"/>
                  <a:gd name="T29" fmla="*/ 1192 h 2964"/>
                  <a:gd name="T30" fmla="*/ 1852 w 2964"/>
                  <a:gd name="T31" fmla="*/ 231 h 2964"/>
                  <a:gd name="T32" fmla="*/ 1760 w 2964"/>
                  <a:gd name="T33" fmla="*/ 1343 h 2964"/>
                  <a:gd name="T34" fmla="*/ 2418 w 2964"/>
                  <a:gd name="T35" fmla="*/ 1436 h 2964"/>
                  <a:gd name="T36" fmla="*/ 2268 w 2964"/>
                  <a:gd name="T37" fmla="*/ 996 h 2964"/>
                  <a:gd name="T38" fmla="*/ 2418 w 2964"/>
                  <a:gd name="T39" fmla="*/ 822 h 2964"/>
                  <a:gd name="T40" fmla="*/ 2639 w 2964"/>
                  <a:gd name="T41" fmla="*/ 463 h 2964"/>
                  <a:gd name="T42" fmla="*/ 2777 w 2964"/>
                  <a:gd name="T43" fmla="*/ 625 h 2964"/>
                  <a:gd name="T44" fmla="*/ 2592 w 2964"/>
                  <a:gd name="T45" fmla="*/ 706 h 2964"/>
                  <a:gd name="T46" fmla="*/ 2766 w 2964"/>
                  <a:gd name="T47" fmla="*/ 822 h 2964"/>
                  <a:gd name="T48" fmla="*/ 2592 w 2964"/>
                  <a:gd name="T49" fmla="*/ 996 h 2964"/>
                  <a:gd name="T50" fmla="*/ 2870 w 2964"/>
                  <a:gd name="T51" fmla="*/ 1436 h 2964"/>
                  <a:gd name="T52" fmla="*/ 2963 w 2964"/>
                  <a:gd name="T53" fmla="*/ 324 h 2964"/>
                  <a:gd name="T54" fmla="*/ 2592 w 2964"/>
                  <a:gd name="T55" fmla="*/ 1621 h 2964"/>
                  <a:gd name="T56" fmla="*/ 1760 w 2964"/>
                  <a:gd name="T57" fmla="*/ 1713 h 2964"/>
                  <a:gd name="T58" fmla="*/ 1852 w 2964"/>
                  <a:gd name="T59" fmla="*/ 2546 h 2964"/>
                  <a:gd name="T60" fmla="*/ 2685 w 2964"/>
                  <a:gd name="T61" fmla="*/ 2453 h 2964"/>
                  <a:gd name="T62" fmla="*/ 2592 w 2964"/>
                  <a:gd name="T63" fmla="*/ 1621 h 2964"/>
                  <a:gd name="T64" fmla="*/ 1968 w 2964"/>
                  <a:gd name="T65" fmla="*/ 2349 h 2964"/>
                  <a:gd name="T66" fmla="*/ 2084 w 2964"/>
                  <a:gd name="T67" fmla="*/ 1991 h 2964"/>
                  <a:gd name="T68" fmla="*/ 2026 w 2964"/>
                  <a:gd name="T69" fmla="*/ 1945 h 2964"/>
                  <a:gd name="T70" fmla="*/ 2026 w 2964"/>
                  <a:gd name="T71" fmla="*/ 1829 h 2964"/>
                  <a:gd name="T72" fmla="*/ 2026 w 2964"/>
                  <a:gd name="T73" fmla="*/ 1945 h 2964"/>
                  <a:gd name="T74" fmla="*/ 2372 w 2964"/>
                  <a:gd name="T75" fmla="*/ 2349 h 2964"/>
                  <a:gd name="T76" fmla="*/ 2314 w 2964"/>
                  <a:gd name="T77" fmla="*/ 2084 h 2964"/>
                  <a:gd name="T78" fmla="*/ 2257 w 2964"/>
                  <a:gd name="T79" fmla="*/ 2349 h 2964"/>
                  <a:gd name="T80" fmla="*/ 2142 w 2964"/>
                  <a:gd name="T81" fmla="*/ 1991 h 2964"/>
                  <a:gd name="T82" fmla="*/ 2245 w 2964"/>
                  <a:gd name="T83" fmla="*/ 2049 h 2964"/>
                  <a:gd name="T84" fmla="*/ 2488 w 2964"/>
                  <a:gd name="T85" fmla="*/ 2153 h 2964"/>
                  <a:gd name="T86" fmla="*/ 1528 w 2964"/>
                  <a:gd name="T87" fmla="*/ 2361 h 2964"/>
                  <a:gd name="T88" fmla="*/ 972 w 2964"/>
                  <a:gd name="T89" fmla="*/ 2407 h 2964"/>
                  <a:gd name="T90" fmla="*/ 1019 w 2964"/>
                  <a:gd name="T91" fmla="*/ 2963 h 2964"/>
                  <a:gd name="T92" fmla="*/ 1574 w 2964"/>
                  <a:gd name="T93" fmla="*/ 2916 h 2964"/>
                  <a:gd name="T94" fmla="*/ 1528 w 2964"/>
                  <a:gd name="T95" fmla="*/ 2361 h 2964"/>
                  <a:gd name="T96" fmla="*/ 1204 w 2964"/>
                  <a:gd name="T97" fmla="*/ 0 h 2964"/>
                  <a:gd name="T98" fmla="*/ 1158 w 2964"/>
                  <a:gd name="T99" fmla="*/ 370 h 2964"/>
                  <a:gd name="T100" fmla="*/ 1528 w 2964"/>
                  <a:gd name="T101" fmla="*/ 417 h 2964"/>
                  <a:gd name="T102" fmla="*/ 1574 w 2964"/>
                  <a:gd name="T103" fmla="*/ 46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64" h="2964">
                    <a:moveTo>
                      <a:pt x="1470" y="602"/>
                    </a:moveTo>
                    <a:cubicBezTo>
                      <a:pt x="104" y="602"/>
                      <a:pt x="104" y="602"/>
                      <a:pt x="104" y="602"/>
                    </a:cubicBezTo>
                    <a:cubicBezTo>
                      <a:pt x="46" y="602"/>
                      <a:pt x="0" y="648"/>
                      <a:pt x="0" y="706"/>
                    </a:cubicBezTo>
                    <a:cubicBezTo>
                      <a:pt x="0" y="2084"/>
                      <a:pt x="0" y="2084"/>
                      <a:pt x="0" y="2084"/>
                    </a:cubicBezTo>
                    <a:cubicBezTo>
                      <a:pt x="0" y="2130"/>
                      <a:pt x="46" y="2176"/>
                      <a:pt x="93" y="2176"/>
                    </a:cubicBezTo>
                    <a:cubicBezTo>
                      <a:pt x="1470" y="2176"/>
                      <a:pt x="1470" y="2176"/>
                      <a:pt x="1470" y="2176"/>
                    </a:cubicBezTo>
                    <a:cubicBezTo>
                      <a:pt x="1528" y="2176"/>
                      <a:pt x="1574" y="2130"/>
                      <a:pt x="1574" y="2072"/>
                    </a:cubicBezTo>
                    <a:cubicBezTo>
                      <a:pt x="1574" y="706"/>
                      <a:pt x="1574" y="706"/>
                      <a:pt x="1574" y="706"/>
                    </a:cubicBezTo>
                    <a:cubicBezTo>
                      <a:pt x="1574" y="648"/>
                      <a:pt x="1528" y="602"/>
                      <a:pt x="1470" y="602"/>
                    </a:cubicBezTo>
                    <a:close/>
                    <a:moveTo>
                      <a:pt x="1181" y="1192"/>
                    </a:moveTo>
                    <a:cubicBezTo>
                      <a:pt x="1181" y="1192"/>
                      <a:pt x="1181" y="1204"/>
                      <a:pt x="1181" y="1215"/>
                    </a:cubicBezTo>
                    <a:cubicBezTo>
                      <a:pt x="1181" y="1482"/>
                      <a:pt x="972" y="1794"/>
                      <a:pt x="602" y="1794"/>
                    </a:cubicBezTo>
                    <a:cubicBezTo>
                      <a:pt x="486" y="1794"/>
                      <a:pt x="382" y="1760"/>
                      <a:pt x="301" y="1702"/>
                    </a:cubicBezTo>
                    <a:cubicBezTo>
                      <a:pt x="313" y="1702"/>
                      <a:pt x="324" y="1702"/>
                      <a:pt x="347" y="1702"/>
                    </a:cubicBezTo>
                    <a:cubicBezTo>
                      <a:pt x="440" y="1702"/>
                      <a:pt x="521" y="1667"/>
                      <a:pt x="590" y="1609"/>
                    </a:cubicBezTo>
                    <a:cubicBezTo>
                      <a:pt x="509" y="1609"/>
                      <a:pt x="428" y="1551"/>
                      <a:pt x="405" y="1470"/>
                    </a:cubicBezTo>
                    <a:cubicBezTo>
                      <a:pt x="417" y="1482"/>
                      <a:pt x="428" y="1482"/>
                      <a:pt x="440" y="1482"/>
                    </a:cubicBezTo>
                    <a:cubicBezTo>
                      <a:pt x="463" y="1482"/>
                      <a:pt x="475" y="1470"/>
                      <a:pt x="498" y="1470"/>
                    </a:cubicBezTo>
                    <a:cubicBezTo>
                      <a:pt x="405" y="1447"/>
                      <a:pt x="336" y="1366"/>
                      <a:pt x="336" y="1274"/>
                    </a:cubicBezTo>
                    <a:cubicBezTo>
                      <a:pt x="359" y="1285"/>
                      <a:pt x="394" y="1297"/>
                      <a:pt x="428" y="1297"/>
                    </a:cubicBezTo>
                    <a:cubicBezTo>
                      <a:pt x="370" y="1262"/>
                      <a:pt x="336" y="1192"/>
                      <a:pt x="336" y="1123"/>
                    </a:cubicBezTo>
                    <a:cubicBezTo>
                      <a:pt x="336" y="1088"/>
                      <a:pt x="347" y="1054"/>
                      <a:pt x="359" y="1030"/>
                    </a:cubicBezTo>
                    <a:cubicBezTo>
                      <a:pt x="463" y="1146"/>
                      <a:pt x="613" y="1227"/>
                      <a:pt x="776" y="1239"/>
                    </a:cubicBezTo>
                    <a:cubicBezTo>
                      <a:pt x="776" y="1227"/>
                      <a:pt x="776" y="1204"/>
                      <a:pt x="776" y="1192"/>
                    </a:cubicBezTo>
                    <a:cubicBezTo>
                      <a:pt x="776" y="1077"/>
                      <a:pt x="868" y="984"/>
                      <a:pt x="972" y="984"/>
                    </a:cubicBezTo>
                    <a:cubicBezTo>
                      <a:pt x="1030" y="984"/>
                      <a:pt x="1088" y="1019"/>
                      <a:pt x="1123" y="1054"/>
                    </a:cubicBezTo>
                    <a:cubicBezTo>
                      <a:pt x="1169" y="1042"/>
                      <a:pt x="1215" y="1030"/>
                      <a:pt x="1250" y="1007"/>
                    </a:cubicBezTo>
                    <a:cubicBezTo>
                      <a:pt x="1239" y="1054"/>
                      <a:pt x="1204" y="1088"/>
                      <a:pt x="1158" y="1111"/>
                    </a:cubicBezTo>
                    <a:cubicBezTo>
                      <a:pt x="1204" y="1111"/>
                      <a:pt x="1239" y="1100"/>
                      <a:pt x="1285" y="1088"/>
                    </a:cubicBezTo>
                    <a:cubicBezTo>
                      <a:pt x="1250" y="1123"/>
                      <a:pt x="1215" y="1158"/>
                      <a:pt x="1181" y="1192"/>
                    </a:cubicBezTo>
                    <a:close/>
                    <a:moveTo>
                      <a:pt x="2870" y="231"/>
                    </a:moveTo>
                    <a:cubicBezTo>
                      <a:pt x="1852" y="231"/>
                      <a:pt x="1852" y="231"/>
                      <a:pt x="1852" y="231"/>
                    </a:cubicBezTo>
                    <a:cubicBezTo>
                      <a:pt x="1806" y="231"/>
                      <a:pt x="1760" y="278"/>
                      <a:pt x="1760" y="324"/>
                    </a:cubicBezTo>
                    <a:cubicBezTo>
                      <a:pt x="1760" y="1343"/>
                      <a:pt x="1760" y="1343"/>
                      <a:pt x="1760" y="1343"/>
                    </a:cubicBezTo>
                    <a:cubicBezTo>
                      <a:pt x="1760" y="1389"/>
                      <a:pt x="1806" y="1436"/>
                      <a:pt x="1852" y="1436"/>
                    </a:cubicBezTo>
                    <a:cubicBezTo>
                      <a:pt x="2418" y="1436"/>
                      <a:pt x="2418" y="1436"/>
                      <a:pt x="2418" y="1436"/>
                    </a:cubicBezTo>
                    <a:cubicBezTo>
                      <a:pt x="2418" y="996"/>
                      <a:pt x="2418" y="996"/>
                      <a:pt x="2418" y="996"/>
                    </a:cubicBezTo>
                    <a:cubicBezTo>
                      <a:pt x="2268" y="996"/>
                      <a:pt x="2268" y="996"/>
                      <a:pt x="2268" y="996"/>
                    </a:cubicBezTo>
                    <a:cubicBezTo>
                      <a:pt x="2268" y="822"/>
                      <a:pt x="2268" y="822"/>
                      <a:pt x="2268" y="822"/>
                    </a:cubicBezTo>
                    <a:cubicBezTo>
                      <a:pt x="2418" y="822"/>
                      <a:pt x="2418" y="822"/>
                      <a:pt x="2418" y="822"/>
                    </a:cubicBezTo>
                    <a:cubicBezTo>
                      <a:pt x="2418" y="683"/>
                      <a:pt x="2418" y="683"/>
                      <a:pt x="2418" y="683"/>
                    </a:cubicBezTo>
                    <a:cubicBezTo>
                      <a:pt x="2418" y="544"/>
                      <a:pt x="2511" y="463"/>
                      <a:pt x="2639" y="463"/>
                    </a:cubicBezTo>
                    <a:cubicBezTo>
                      <a:pt x="2708" y="463"/>
                      <a:pt x="2754" y="463"/>
                      <a:pt x="2777" y="463"/>
                    </a:cubicBezTo>
                    <a:cubicBezTo>
                      <a:pt x="2777" y="625"/>
                      <a:pt x="2777" y="625"/>
                      <a:pt x="2777" y="625"/>
                    </a:cubicBezTo>
                    <a:cubicBezTo>
                      <a:pt x="2685" y="625"/>
                      <a:pt x="2685" y="625"/>
                      <a:pt x="2685" y="625"/>
                    </a:cubicBezTo>
                    <a:cubicBezTo>
                      <a:pt x="2616" y="625"/>
                      <a:pt x="2592" y="660"/>
                      <a:pt x="2592" y="706"/>
                    </a:cubicBezTo>
                    <a:cubicBezTo>
                      <a:pt x="2592" y="822"/>
                      <a:pt x="2592" y="822"/>
                      <a:pt x="2592" y="822"/>
                    </a:cubicBezTo>
                    <a:cubicBezTo>
                      <a:pt x="2766" y="822"/>
                      <a:pt x="2766" y="822"/>
                      <a:pt x="2766" y="822"/>
                    </a:cubicBezTo>
                    <a:cubicBezTo>
                      <a:pt x="2743" y="996"/>
                      <a:pt x="2743" y="996"/>
                      <a:pt x="2743" y="996"/>
                    </a:cubicBezTo>
                    <a:cubicBezTo>
                      <a:pt x="2592" y="996"/>
                      <a:pt x="2592" y="996"/>
                      <a:pt x="2592" y="996"/>
                    </a:cubicBezTo>
                    <a:cubicBezTo>
                      <a:pt x="2592" y="1436"/>
                      <a:pt x="2592" y="1436"/>
                      <a:pt x="2592" y="1436"/>
                    </a:cubicBezTo>
                    <a:cubicBezTo>
                      <a:pt x="2870" y="1436"/>
                      <a:pt x="2870" y="1436"/>
                      <a:pt x="2870" y="1436"/>
                    </a:cubicBezTo>
                    <a:cubicBezTo>
                      <a:pt x="2916" y="1436"/>
                      <a:pt x="2963" y="1389"/>
                      <a:pt x="2963" y="1343"/>
                    </a:cubicBezTo>
                    <a:cubicBezTo>
                      <a:pt x="2963" y="324"/>
                      <a:pt x="2963" y="324"/>
                      <a:pt x="2963" y="324"/>
                    </a:cubicBezTo>
                    <a:cubicBezTo>
                      <a:pt x="2963" y="278"/>
                      <a:pt x="2916" y="231"/>
                      <a:pt x="2870" y="231"/>
                    </a:cubicBezTo>
                    <a:close/>
                    <a:moveTo>
                      <a:pt x="2592" y="1621"/>
                    </a:moveTo>
                    <a:cubicBezTo>
                      <a:pt x="1852" y="1621"/>
                      <a:pt x="1852" y="1621"/>
                      <a:pt x="1852" y="1621"/>
                    </a:cubicBezTo>
                    <a:cubicBezTo>
                      <a:pt x="1806" y="1621"/>
                      <a:pt x="1760" y="1667"/>
                      <a:pt x="1760" y="1713"/>
                    </a:cubicBezTo>
                    <a:cubicBezTo>
                      <a:pt x="1760" y="2453"/>
                      <a:pt x="1760" y="2453"/>
                      <a:pt x="1760" y="2453"/>
                    </a:cubicBezTo>
                    <a:cubicBezTo>
                      <a:pt x="1760" y="2500"/>
                      <a:pt x="1806" y="2546"/>
                      <a:pt x="1852" y="2546"/>
                    </a:cubicBezTo>
                    <a:cubicBezTo>
                      <a:pt x="2592" y="2546"/>
                      <a:pt x="2592" y="2546"/>
                      <a:pt x="2592" y="2546"/>
                    </a:cubicBezTo>
                    <a:cubicBezTo>
                      <a:pt x="2639" y="2546"/>
                      <a:pt x="2685" y="2500"/>
                      <a:pt x="2685" y="2453"/>
                    </a:cubicBezTo>
                    <a:cubicBezTo>
                      <a:pt x="2685" y="1713"/>
                      <a:pt x="2685" y="1713"/>
                      <a:pt x="2685" y="1713"/>
                    </a:cubicBezTo>
                    <a:cubicBezTo>
                      <a:pt x="2685" y="1667"/>
                      <a:pt x="2639" y="1621"/>
                      <a:pt x="2592" y="1621"/>
                    </a:cubicBezTo>
                    <a:close/>
                    <a:moveTo>
                      <a:pt x="2084" y="2349"/>
                    </a:moveTo>
                    <a:cubicBezTo>
                      <a:pt x="1968" y="2349"/>
                      <a:pt x="1968" y="2349"/>
                      <a:pt x="1968" y="2349"/>
                    </a:cubicBezTo>
                    <a:cubicBezTo>
                      <a:pt x="1968" y="1991"/>
                      <a:pt x="1968" y="1991"/>
                      <a:pt x="1968" y="1991"/>
                    </a:cubicBezTo>
                    <a:cubicBezTo>
                      <a:pt x="2084" y="1991"/>
                      <a:pt x="2084" y="1991"/>
                      <a:pt x="2084" y="1991"/>
                    </a:cubicBezTo>
                    <a:lnTo>
                      <a:pt x="2084" y="2349"/>
                    </a:lnTo>
                    <a:close/>
                    <a:moveTo>
                      <a:pt x="2026" y="1945"/>
                    </a:moveTo>
                    <a:cubicBezTo>
                      <a:pt x="1991" y="1945"/>
                      <a:pt x="1956" y="1922"/>
                      <a:pt x="1956" y="1887"/>
                    </a:cubicBezTo>
                    <a:cubicBezTo>
                      <a:pt x="1956" y="1852"/>
                      <a:pt x="1991" y="1829"/>
                      <a:pt x="2026" y="1829"/>
                    </a:cubicBezTo>
                    <a:cubicBezTo>
                      <a:pt x="2061" y="1829"/>
                      <a:pt x="2084" y="1852"/>
                      <a:pt x="2084" y="1887"/>
                    </a:cubicBezTo>
                    <a:cubicBezTo>
                      <a:pt x="2084" y="1922"/>
                      <a:pt x="2061" y="1945"/>
                      <a:pt x="2026" y="1945"/>
                    </a:cubicBezTo>
                    <a:close/>
                    <a:moveTo>
                      <a:pt x="2488" y="2349"/>
                    </a:moveTo>
                    <a:cubicBezTo>
                      <a:pt x="2372" y="2349"/>
                      <a:pt x="2372" y="2349"/>
                      <a:pt x="2372" y="2349"/>
                    </a:cubicBezTo>
                    <a:cubicBezTo>
                      <a:pt x="2372" y="2176"/>
                      <a:pt x="2372" y="2176"/>
                      <a:pt x="2372" y="2176"/>
                    </a:cubicBezTo>
                    <a:cubicBezTo>
                      <a:pt x="2372" y="2130"/>
                      <a:pt x="2372" y="2084"/>
                      <a:pt x="2314" y="2084"/>
                    </a:cubicBezTo>
                    <a:cubicBezTo>
                      <a:pt x="2257" y="2084"/>
                      <a:pt x="2257" y="2130"/>
                      <a:pt x="2257" y="2176"/>
                    </a:cubicBezTo>
                    <a:cubicBezTo>
                      <a:pt x="2257" y="2349"/>
                      <a:pt x="2257" y="2349"/>
                      <a:pt x="2257" y="2349"/>
                    </a:cubicBezTo>
                    <a:cubicBezTo>
                      <a:pt x="2142" y="2349"/>
                      <a:pt x="2142" y="2349"/>
                      <a:pt x="2142" y="2349"/>
                    </a:cubicBezTo>
                    <a:cubicBezTo>
                      <a:pt x="2142" y="1991"/>
                      <a:pt x="2142" y="1991"/>
                      <a:pt x="2142" y="1991"/>
                    </a:cubicBezTo>
                    <a:cubicBezTo>
                      <a:pt x="2245" y="1991"/>
                      <a:pt x="2245" y="1991"/>
                      <a:pt x="2245" y="1991"/>
                    </a:cubicBezTo>
                    <a:cubicBezTo>
                      <a:pt x="2245" y="2049"/>
                      <a:pt x="2245" y="2049"/>
                      <a:pt x="2245" y="2049"/>
                    </a:cubicBezTo>
                    <a:cubicBezTo>
                      <a:pt x="2268" y="2015"/>
                      <a:pt x="2303" y="1991"/>
                      <a:pt x="2349" y="1991"/>
                    </a:cubicBezTo>
                    <a:cubicBezTo>
                      <a:pt x="2465" y="1991"/>
                      <a:pt x="2488" y="2061"/>
                      <a:pt x="2488" y="2153"/>
                    </a:cubicBezTo>
                    <a:lnTo>
                      <a:pt x="2488" y="2349"/>
                    </a:lnTo>
                    <a:close/>
                    <a:moveTo>
                      <a:pt x="1528" y="2361"/>
                    </a:moveTo>
                    <a:cubicBezTo>
                      <a:pt x="1019" y="2361"/>
                      <a:pt x="1019" y="2361"/>
                      <a:pt x="1019" y="2361"/>
                    </a:cubicBezTo>
                    <a:cubicBezTo>
                      <a:pt x="996" y="2361"/>
                      <a:pt x="972" y="2384"/>
                      <a:pt x="972" y="2407"/>
                    </a:cubicBezTo>
                    <a:cubicBezTo>
                      <a:pt x="972" y="2916"/>
                      <a:pt x="972" y="2916"/>
                      <a:pt x="972" y="2916"/>
                    </a:cubicBezTo>
                    <a:cubicBezTo>
                      <a:pt x="972" y="2940"/>
                      <a:pt x="996" y="2963"/>
                      <a:pt x="1019" y="2963"/>
                    </a:cubicBezTo>
                    <a:cubicBezTo>
                      <a:pt x="1528" y="2963"/>
                      <a:pt x="1528" y="2963"/>
                      <a:pt x="1528" y="2963"/>
                    </a:cubicBezTo>
                    <a:cubicBezTo>
                      <a:pt x="1551" y="2963"/>
                      <a:pt x="1574" y="2940"/>
                      <a:pt x="1574" y="2916"/>
                    </a:cubicBezTo>
                    <a:cubicBezTo>
                      <a:pt x="1574" y="2407"/>
                      <a:pt x="1574" y="2407"/>
                      <a:pt x="1574" y="2407"/>
                    </a:cubicBezTo>
                    <a:cubicBezTo>
                      <a:pt x="1574" y="2384"/>
                      <a:pt x="1551" y="2361"/>
                      <a:pt x="1528" y="2361"/>
                    </a:cubicBezTo>
                    <a:close/>
                    <a:moveTo>
                      <a:pt x="1528" y="0"/>
                    </a:moveTo>
                    <a:cubicBezTo>
                      <a:pt x="1204" y="0"/>
                      <a:pt x="1204" y="0"/>
                      <a:pt x="1204" y="0"/>
                    </a:cubicBezTo>
                    <a:cubicBezTo>
                      <a:pt x="1181" y="0"/>
                      <a:pt x="1158" y="23"/>
                      <a:pt x="1158" y="46"/>
                    </a:cubicBezTo>
                    <a:cubicBezTo>
                      <a:pt x="1158" y="370"/>
                      <a:pt x="1158" y="370"/>
                      <a:pt x="1158" y="370"/>
                    </a:cubicBezTo>
                    <a:cubicBezTo>
                      <a:pt x="1158" y="394"/>
                      <a:pt x="1181" y="417"/>
                      <a:pt x="1204" y="417"/>
                    </a:cubicBezTo>
                    <a:cubicBezTo>
                      <a:pt x="1528" y="417"/>
                      <a:pt x="1528" y="417"/>
                      <a:pt x="1528" y="417"/>
                    </a:cubicBezTo>
                    <a:cubicBezTo>
                      <a:pt x="1551" y="417"/>
                      <a:pt x="1574" y="394"/>
                      <a:pt x="1574" y="370"/>
                    </a:cubicBezTo>
                    <a:cubicBezTo>
                      <a:pt x="1574" y="46"/>
                      <a:pt x="1574" y="46"/>
                      <a:pt x="1574" y="46"/>
                    </a:cubicBezTo>
                    <a:cubicBezTo>
                      <a:pt x="1574" y="23"/>
                      <a:pt x="1551" y="0"/>
                      <a:pt x="1528" y="0"/>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0" name="Group 129"/>
            <p:cNvGrpSpPr/>
            <p:nvPr/>
          </p:nvGrpSpPr>
          <p:grpSpPr>
            <a:xfrm>
              <a:off x="5332382" y="5191695"/>
              <a:ext cx="1620509" cy="885419"/>
              <a:chOff x="5340935" y="5235237"/>
              <a:chExt cx="1620509" cy="885419"/>
            </a:xfrm>
          </p:grpSpPr>
          <p:sp>
            <p:nvSpPr>
              <p:cNvPr id="127" name="TextBox 126"/>
              <p:cNvSpPr txBox="1"/>
              <p:nvPr/>
            </p:nvSpPr>
            <p:spPr>
              <a:xfrm>
                <a:off x="5340935" y="5794413"/>
                <a:ext cx="1620509" cy="326243"/>
              </a:xfrm>
              <a:prstGeom prst="rect">
                <a:avLst/>
              </a:prstGeom>
              <a:noFill/>
            </p:spPr>
            <p:txBody>
              <a:bodyPr wrap="square" rtlCol="0">
                <a:spAutoFit/>
              </a:bodyPr>
              <a:lstStyle/>
              <a:p>
                <a:pPr algn="ctr">
                  <a:lnSpc>
                    <a:spcPct val="90000"/>
                  </a:lnSpc>
                  <a:spcBef>
                    <a:spcPts val="900"/>
                  </a:spcBef>
                </a:pPr>
                <a:r>
                  <a:rPr lang="en-US" sz="1100" dirty="0">
                    <a:solidFill>
                      <a:schemeClr val="bg1"/>
                    </a:solidFill>
                  </a:rPr>
                  <a:t>Analytics, AI, </a:t>
                </a:r>
                <a:r>
                  <a:rPr lang="en-US" sz="1100" dirty="0" err="1">
                    <a:solidFill>
                      <a:schemeClr val="bg1"/>
                    </a:solidFill>
                  </a:rPr>
                  <a:t>IoT</a:t>
                </a:r>
                <a:r>
                  <a:rPr lang="en-US" sz="1100" dirty="0">
                    <a:solidFill>
                      <a:schemeClr val="bg1"/>
                    </a:solidFill>
                  </a:rPr>
                  <a:t>…</a:t>
                </a:r>
                <a:endParaRPr lang="en-US" sz="1100" dirty="0">
                  <a:solidFill>
                    <a:schemeClr val="bg1"/>
                  </a:solidFill>
                </a:endParaRPr>
              </a:p>
            </p:txBody>
          </p:sp>
          <p:sp>
            <p:nvSpPr>
              <p:cNvPr id="129" name="Freeform 128"/>
              <p:cNvSpPr>
                <a:spLocks noChangeAspect="1" noChangeArrowheads="1"/>
              </p:cNvSpPr>
              <p:nvPr/>
            </p:nvSpPr>
            <p:spPr bwMode="auto">
              <a:xfrm>
                <a:off x="5822543" y="5235237"/>
                <a:ext cx="688123" cy="521954"/>
              </a:xfrm>
              <a:custGeom>
                <a:avLst/>
                <a:gdLst>
                  <a:gd name="T0" fmla="*/ 695 w 2975"/>
                  <a:gd name="T1" fmla="*/ 647 h 2258"/>
                  <a:gd name="T2" fmla="*/ 185 w 2975"/>
                  <a:gd name="T3" fmla="*/ 647 h 2258"/>
                  <a:gd name="T4" fmla="*/ 185 w 2975"/>
                  <a:gd name="T5" fmla="*/ 555 h 2258"/>
                  <a:gd name="T6" fmla="*/ 695 w 2975"/>
                  <a:gd name="T7" fmla="*/ 555 h 2258"/>
                  <a:gd name="T8" fmla="*/ 695 w 2975"/>
                  <a:gd name="T9" fmla="*/ 647 h 2258"/>
                  <a:gd name="T10" fmla="*/ 602 w 2975"/>
                  <a:gd name="T11" fmla="*/ 833 h 2258"/>
                  <a:gd name="T12" fmla="*/ 185 w 2975"/>
                  <a:gd name="T13" fmla="*/ 833 h 2258"/>
                  <a:gd name="T14" fmla="*/ 185 w 2975"/>
                  <a:gd name="T15" fmla="*/ 740 h 2258"/>
                  <a:gd name="T16" fmla="*/ 602 w 2975"/>
                  <a:gd name="T17" fmla="*/ 740 h 2258"/>
                  <a:gd name="T18" fmla="*/ 602 w 2975"/>
                  <a:gd name="T19" fmla="*/ 833 h 2258"/>
                  <a:gd name="T20" fmla="*/ 938 w 2975"/>
                  <a:gd name="T21" fmla="*/ 1562 h 2258"/>
                  <a:gd name="T22" fmla="*/ 1030 w 2975"/>
                  <a:gd name="T23" fmla="*/ 1412 h 2258"/>
                  <a:gd name="T24" fmla="*/ 926 w 2975"/>
                  <a:gd name="T25" fmla="*/ 1319 h 2258"/>
                  <a:gd name="T26" fmla="*/ 741 w 2975"/>
                  <a:gd name="T27" fmla="*/ 1029 h 2258"/>
                  <a:gd name="T28" fmla="*/ 672 w 2975"/>
                  <a:gd name="T29" fmla="*/ 995 h 2258"/>
                  <a:gd name="T30" fmla="*/ 185 w 2975"/>
                  <a:gd name="T31" fmla="*/ 1331 h 2258"/>
                  <a:gd name="T32" fmla="*/ 185 w 2975"/>
                  <a:gd name="T33" fmla="*/ 1597 h 2258"/>
                  <a:gd name="T34" fmla="*/ 672 w 2975"/>
                  <a:gd name="T35" fmla="*/ 1412 h 2258"/>
                  <a:gd name="T36" fmla="*/ 938 w 2975"/>
                  <a:gd name="T37" fmla="*/ 1562 h 2258"/>
                  <a:gd name="T38" fmla="*/ 93 w 2975"/>
                  <a:gd name="T39" fmla="*/ 578 h 2258"/>
                  <a:gd name="T40" fmla="*/ 0 w 2975"/>
                  <a:gd name="T41" fmla="*/ 578 h 2258"/>
                  <a:gd name="T42" fmla="*/ 0 w 2975"/>
                  <a:gd name="T43" fmla="*/ 2060 h 2258"/>
                  <a:gd name="T44" fmla="*/ 1991 w 2975"/>
                  <a:gd name="T45" fmla="*/ 2060 h 2258"/>
                  <a:gd name="T46" fmla="*/ 1991 w 2975"/>
                  <a:gd name="T47" fmla="*/ 1967 h 2258"/>
                  <a:gd name="T48" fmla="*/ 93 w 2975"/>
                  <a:gd name="T49" fmla="*/ 1967 h 2258"/>
                  <a:gd name="T50" fmla="*/ 93 w 2975"/>
                  <a:gd name="T51" fmla="*/ 578 h 2258"/>
                  <a:gd name="T52" fmla="*/ 1482 w 2975"/>
                  <a:gd name="T53" fmla="*/ 1551 h 2258"/>
                  <a:gd name="T54" fmla="*/ 1088 w 2975"/>
                  <a:gd name="T55" fmla="*/ 1446 h 2258"/>
                  <a:gd name="T56" fmla="*/ 961 w 2975"/>
                  <a:gd name="T57" fmla="*/ 1643 h 2258"/>
                  <a:gd name="T58" fmla="*/ 672 w 2975"/>
                  <a:gd name="T59" fmla="*/ 1481 h 2258"/>
                  <a:gd name="T60" fmla="*/ 185 w 2975"/>
                  <a:gd name="T61" fmla="*/ 1666 h 2258"/>
                  <a:gd name="T62" fmla="*/ 185 w 2975"/>
                  <a:gd name="T63" fmla="*/ 1875 h 2258"/>
                  <a:gd name="T64" fmla="*/ 1991 w 2975"/>
                  <a:gd name="T65" fmla="*/ 1875 h 2258"/>
                  <a:gd name="T66" fmla="*/ 1991 w 2975"/>
                  <a:gd name="T67" fmla="*/ 1539 h 2258"/>
                  <a:gd name="T68" fmla="*/ 1887 w 2975"/>
                  <a:gd name="T69" fmla="*/ 1435 h 2258"/>
                  <a:gd name="T70" fmla="*/ 1482 w 2975"/>
                  <a:gd name="T71" fmla="*/ 1551 h 2258"/>
                  <a:gd name="T72" fmla="*/ 2916 w 2975"/>
                  <a:gd name="T73" fmla="*/ 1944 h 2258"/>
                  <a:gd name="T74" fmla="*/ 2338 w 2975"/>
                  <a:gd name="T75" fmla="*/ 1412 h 2258"/>
                  <a:gd name="T76" fmla="*/ 2245 w 2975"/>
                  <a:gd name="T77" fmla="*/ 1400 h 2258"/>
                  <a:gd name="T78" fmla="*/ 2038 w 2975"/>
                  <a:gd name="T79" fmla="*/ 1180 h 2258"/>
                  <a:gd name="T80" fmla="*/ 1968 w 2975"/>
                  <a:gd name="T81" fmla="*/ 277 h 2258"/>
                  <a:gd name="T82" fmla="*/ 996 w 2975"/>
                  <a:gd name="T83" fmla="*/ 277 h 2258"/>
                  <a:gd name="T84" fmla="*/ 996 w 2975"/>
                  <a:gd name="T85" fmla="*/ 1249 h 2258"/>
                  <a:gd name="T86" fmla="*/ 1899 w 2975"/>
                  <a:gd name="T87" fmla="*/ 1319 h 2258"/>
                  <a:gd name="T88" fmla="*/ 2119 w 2975"/>
                  <a:gd name="T89" fmla="*/ 1527 h 2258"/>
                  <a:gd name="T90" fmla="*/ 2130 w 2975"/>
                  <a:gd name="T91" fmla="*/ 1620 h 2258"/>
                  <a:gd name="T92" fmla="*/ 2662 w 2975"/>
                  <a:gd name="T93" fmla="*/ 2199 h 2258"/>
                  <a:gd name="T94" fmla="*/ 2859 w 2975"/>
                  <a:gd name="T95" fmla="*/ 2199 h 2258"/>
                  <a:gd name="T96" fmla="*/ 2916 w 2975"/>
                  <a:gd name="T97" fmla="*/ 2141 h 2258"/>
                  <a:gd name="T98" fmla="*/ 2916 w 2975"/>
                  <a:gd name="T99" fmla="*/ 1944 h 2258"/>
                  <a:gd name="T100" fmla="*/ 1088 w 2975"/>
                  <a:gd name="T101" fmla="*/ 370 h 2258"/>
                  <a:gd name="T102" fmla="*/ 1876 w 2975"/>
                  <a:gd name="T103" fmla="*/ 370 h 2258"/>
                  <a:gd name="T104" fmla="*/ 2003 w 2975"/>
                  <a:gd name="T105" fmla="*/ 578 h 2258"/>
                  <a:gd name="T106" fmla="*/ 1493 w 2975"/>
                  <a:gd name="T107" fmla="*/ 925 h 2258"/>
                  <a:gd name="T108" fmla="*/ 1042 w 2975"/>
                  <a:gd name="T109" fmla="*/ 427 h 2258"/>
                  <a:gd name="T110" fmla="*/ 1088 w 2975"/>
                  <a:gd name="T111" fmla="*/ 370 h 2258"/>
                  <a:gd name="T112" fmla="*/ 1876 w 2975"/>
                  <a:gd name="T113" fmla="*/ 1157 h 2258"/>
                  <a:gd name="T114" fmla="*/ 1088 w 2975"/>
                  <a:gd name="T115" fmla="*/ 1157 h 2258"/>
                  <a:gd name="T116" fmla="*/ 972 w 2975"/>
                  <a:gd name="T117" fmla="*/ 555 h 2258"/>
                  <a:gd name="T118" fmla="*/ 1470 w 2975"/>
                  <a:gd name="T119" fmla="*/ 1111 h 2258"/>
                  <a:gd name="T120" fmla="*/ 2038 w 2975"/>
                  <a:gd name="T121" fmla="*/ 717 h 2258"/>
                  <a:gd name="T122" fmla="*/ 1876 w 2975"/>
                  <a:gd name="T123" fmla="*/ 1157 h 2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75" h="2258">
                    <a:moveTo>
                      <a:pt x="695" y="647"/>
                    </a:moveTo>
                    <a:lnTo>
                      <a:pt x="185" y="647"/>
                    </a:lnTo>
                    <a:lnTo>
                      <a:pt x="185" y="555"/>
                    </a:lnTo>
                    <a:lnTo>
                      <a:pt x="695" y="555"/>
                    </a:lnTo>
                    <a:lnTo>
                      <a:pt x="695" y="647"/>
                    </a:lnTo>
                    <a:close/>
                    <a:moveTo>
                      <a:pt x="602" y="833"/>
                    </a:moveTo>
                    <a:lnTo>
                      <a:pt x="185" y="833"/>
                    </a:lnTo>
                    <a:lnTo>
                      <a:pt x="185" y="740"/>
                    </a:lnTo>
                    <a:lnTo>
                      <a:pt x="602" y="740"/>
                    </a:lnTo>
                    <a:lnTo>
                      <a:pt x="602" y="833"/>
                    </a:lnTo>
                    <a:close/>
                    <a:moveTo>
                      <a:pt x="938" y="1562"/>
                    </a:moveTo>
                    <a:lnTo>
                      <a:pt x="1030" y="1412"/>
                    </a:lnTo>
                    <a:cubicBezTo>
                      <a:pt x="996" y="1388"/>
                      <a:pt x="961" y="1354"/>
                      <a:pt x="926" y="1319"/>
                    </a:cubicBezTo>
                    <a:cubicBezTo>
                      <a:pt x="845" y="1238"/>
                      <a:pt x="776" y="1134"/>
                      <a:pt x="741" y="1029"/>
                    </a:cubicBezTo>
                    <a:lnTo>
                      <a:pt x="672" y="995"/>
                    </a:lnTo>
                    <a:lnTo>
                      <a:pt x="185" y="1331"/>
                    </a:lnTo>
                    <a:lnTo>
                      <a:pt x="185" y="1597"/>
                    </a:lnTo>
                    <a:lnTo>
                      <a:pt x="672" y="1412"/>
                    </a:lnTo>
                    <a:lnTo>
                      <a:pt x="938" y="1562"/>
                    </a:lnTo>
                    <a:close/>
                    <a:moveTo>
                      <a:pt x="93" y="578"/>
                    </a:moveTo>
                    <a:cubicBezTo>
                      <a:pt x="0" y="578"/>
                      <a:pt x="31" y="578"/>
                      <a:pt x="0" y="578"/>
                    </a:cubicBezTo>
                    <a:lnTo>
                      <a:pt x="0" y="2060"/>
                    </a:lnTo>
                    <a:lnTo>
                      <a:pt x="1991" y="2060"/>
                    </a:lnTo>
                    <a:cubicBezTo>
                      <a:pt x="1991" y="1967"/>
                      <a:pt x="1991" y="1998"/>
                      <a:pt x="1991" y="1967"/>
                    </a:cubicBezTo>
                    <a:lnTo>
                      <a:pt x="93" y="1967"/>
                    </a:lnTo>
                    <a:lnTo>
                      <a:pt x="93" y="578"/>
                    </a:lnTo>
                    <a:close/>
                    <a:moveTo>
                      <a:pt x="1482" y="1551"/>
                    </a:moveTo>
                    <a:cubicBezTo>
                      <a:pt x="1343" y="1551"/>
                      <a:pt x="1204" y="1516"/>
                      <a:pt x="1088" y="1446"/>
                    </a:cubicBezTo>
                    <a:lnTo>
                      <a:pt x="961" y="1643"/>
                    </a:lnTo>
                    <a:lnTo>
                      <a:pt x="672" y="1481"/>
                    </a:lnTo>
                    <a:lnTo>
                      <a:pt x="185" y="1666"/>
                    </a:lnTo>
                    <a:lnTo>
                      <a:pt x="185" y="1875"/>
                    </a:lnTo>
                    <a:lnTo>
                      <a:pt x="1991" y="1875"/>
                    </a:lnTo>
                    <a:lnTo>
                      <a:pt x="1991" y="1539"/>
                    </a:lnTo>
                    <a:lnTo>
                      <a:pt x="1887" y="1435"/>
                    </a:lnTo>
                    <a:cubicBezTo>
                      <a:pt x="1771" y="1516"/>
                      <a:pt x="1621" y="1551"/>
                      <a:pt x="1482" y="1551"/>
                    </a:cubicBezTo>
                    <a:close/>
                    <a:moveTo>
                      <a:pt x="2916" y="1944"/>
                    </a:moveTo>
                    <a:lnTo>
                      <a:pt x="2338" y="1412"/>
                    </a:lnTo>
                    <a:cubicBezTo>
                      <a:pt x="2314" y="1400"/>
                      <a:pt x="2280" y="1388"/>
                      <a:pt x="2245" y="1400"/>
                    </a:cubicBezTo>
                    <a:lnTo>
                      <a:pt x="2038" y="1180"/>
                    </a:lnTo>
                    <a:cubicBezTo>
                      <a:pt x="2245" y="914"/>
                      <a:pt x="2222" y="520"/>
                      <a:pt x="1968" y="277"/>
                    </a:cubicBezTo>
                    <a:cubicBezTo>
                      <a:pt x="1702" y="0"/>
                      <a:pt x="1262" y="0"/>
                      <a:pt x="996" y="277"/>
                    </a:cubicBezTo>
                    <a:cubicBezTo>
                      <a:pt x="718" y="543"/>
                      <a:pt x="718" y="983"/>
                      <a:pt x="996" y="1249"/>
                    </a:cubicBezTo>
                    <a:cubicBezTo>
                      <a:pt x="1239" y="1504"/>
                      <a:pt x="1632" y="1527"/>
                      <a:pt x="1899" y="1319"/>
                    </a:cubicBezTo>
                    <a:lnTo>
                      <a:pt x="2119" y="1527"/>
                    </a:lnTo>
                    <a:cubicBezTo>
                      <a:pt x="2107" y="1562"/>
                      <a:pt x="2119" y="1597"/>
                      <a:pt x="2130" y="1620"/>
                    </a:cubicBezTo>
                    <a:lnTo>
                      <a:pt x="2662" y="2199"/>
                    </a:lnTo>
                    <a:cubicBezTo>
                      <a:pt x="2720" y="2257"/>
                      <a:pt x="2812" y="2257"/>
                      <a:pt x="2859" y="2199"/>
                    </a:cubicBezTo>
                    <a:lnTo>
                      <a:pt x="2916" y="2141"/>
                    </a:lnTo>
                    <a:cubicBezTo>
                      <a:pt x="2974" y="2094"/>
                      <a:pt x="2974" y="2002"/>
                      <a:pt x="2916" y="1944"/>
                    </a:cubicBezTo>
                    <a:close/>
                    <a:moveTo>
                      <a:pt x="1088" y="370"/>
                    </a:moveTo>
                    <a:cubicBezTo>
                      <a:pt x="1308" y="150"/>
                      <a:pt x="1656" y="150"/>
                      <a:pt x="1876" y="370"/>
                    </a:cubicBezTo>
                    <a:cubicBezTo>
                      <a:pt x="1933" y="427"/>
                      <a:pt x="1980" y="497"/>
                      <a:pt x="2003" y="578"/>
                    </a:cubicBezTo>
                    <a:lnTo>
                      <a:pt x="1493" y="925"/>
                    </a:lnTo>
                    <a:lnTo>
                      <a:pt x="1042" y="427"/>
                    </a:lnTo>
                    <a:cubicBezTo>
                      <a:pt x="1054" y="404"/>
                      <a:pt x="1077" y="393"/>
                      <a:pt x="1088" y="370"/>
                    </a:cubicBezTo>
                    <a:close/>
                    <a:moveTo>
                      <a:pt x="1876" y="1157"/>
                    </a:moveTo>
                    <a:cubicBezTo>
                      <a:pt x="1656" y="1377"/>
                      <a:pt x="1308" y="1377"/>
                      <a:pt x="1088" y="1157"/>
                    </a:cubicBezTo>
                    <a:cubicBezTo>
                      <a:pt x="926" y="995"/>
                      <a:pt x="880" y="752"/>
                      <a:pt x="972" y="555"/>
                    </a:cubicBezTo>
                    <a:lnTo>
                      <a:pt x="1470" y="1111"/>
                    </a:lnTo>
                    <a:lnTo>
                      <a:pt x="2038" y="717"/>
                    </a:lnTo>
                    <a:cubicBezTo>
                      <a:pt x="2049" y="879"/>
                      <a:pt x="1991" y="1041"/>
                      <a:pt x="1876" y="1157"/>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38" name="Group 137"/>
            <p:cNvGrpSpPr/>
            <p:nvPr/>
          </p:nvGrpSpPr>
          <p:grpSpPr>
            <a:xfrm>
              <a:off x="8755493" y="5278600"/>
              <a:ext cx="1444499" cy="798513"/>
              <a:chOff x="9597316" y="5297755"/>
              <a:chExt cx="1444499" cy="798513"/>
            </a:xfrm>
          </p:grpSpPr>
          <p:sp>
            <p:nvSpPr>
              <p:cNvPr id="133" name="TextBox 132"/>
              <p:cNvSpPr txBox="1"/>
              <p:nvPr/>
            </p:nvSpPr>
            <p:spPr>
              <a:xfrm>
                <a:off x="9597316" y="5770026"/>
                <a:ext cx="1444499" cy="326242"/>
              </a:xfrm>
              <a:prstGeom prst="rect">
                <a:avLst/>
              </a:prstGeom>
              <a:noFill/>
            </p:spPr>
            <p:txBody>
              <a:bodyPr wrap="square" rtlCol="0">
                <a:spAutoFit/>
              </a:bodyPr>
              <a:lstStyle/>
              <a:p>
                <a:pPr algn="ctr">
                  <a:lnSpc>
                    <a:spcPct val="90000"/>
                  </a:lnSpc>
                  <a:spcBef>
                    <a:spcPts val="900"/>
                  </a:spcBef>
                </a:pPr>
                <a:r>
                  <a:rPr lang="en-US" sz="1100" dirty="0">
                    <a:solidFill>
                      <a:schemeClr val="bg1"/>
                    </a:solidFill>
                  </a:rPr>
                  <a:t>Process</a:t>
                </a:r>
                <a:endParaRPr lang="en-US" sz="1100" dirty="0">
                  <a:solidFill>
                    <a:schemeClr val="bg1"/>
                  </a:solidFill>
                </a:endParaRPr>
              </a:p>
            </p:txBody>
          </p:sp>
          <p:grpSp>
            <p:nvGrpSpPr>
              <p:cNvPr id="135" name="Group 134"/>
              <p:cNvGrpSpPr/>
              <p:nvPr/>
            </p:nvGrpSpPr>
            <p:grpSpPr>
              <a:xfrm>
                <a:off x="9964214" y="5297755"/>
                <a:ext cx="660521" cy="473039"/>
                <a:chOff x="11256148" y="4140200"/>
                <a:chExt cx="545885" cy="390941"/>
              </a:xfrm>
              <a:solidFill>
                <a:schemeClr val="bg1"/>
              </a:solidFill>
            </p:grpSpPr>
            <p:sp>
              <p:nvSpPr>
                <p:cNvPr id="136" name="Freeform 471"/>
                <p:cNvSpPr>
                  <a:spLocks noEditPoints="1"/>
                </p:cNvSpPr>
                <p:nvPr/>
              </p:nvSpPr>
              <p:spPr bwMode="auto">
                <a:xfrm>
                  <a:off x="11256148" y="4140200"/>
                  <a:ext cx="338138" cy="338138"/>
                </a:xfrm>
                <a:custGeom>
                  <a:avLst/>
                  <a:gdLst/>
                  <a:ahLst/>
                  <a:cxnLst>
                    <a:cxn ang="0">
                      <a:pos x="69" y="39"/>
                    </a:cxn>
                    <a:cxn ang="0">
                      <a:pos x="69" y="30"/>
                    </a:cxn>
                    <a:cxn ang="0">
                      <a:pos x="58" y="28"/>
                    </a:cxn>
                    <a:cxn ang="0">
                      <a:pos x="56" y="22"/>
                    </a:cxn>
                    <a:cxn ang="0">
                      <a:pos x="62" y="13"/>
                    </a:cxn>
                    <a:cxn ang="0">
                      <a:pos x="56" y="7"/>
                    </a:cxn>
                    <a:cxn ang="0">
                      <a:pos x="47" y="13"/>
                    </a:cxn>
                    <a:cxn ang="0">
                      <a:pos x="41" y="10"/>
                    </a:cxn>
                    <a:cxn ang="0">
                      <a:pos x="39" y="0"/>
                    </a:cxn>
                    <a:cxn ang="0">
                      <a:pos x="30" y="0"/>
                    </a:cxn>
                    <a:cxn ang="0">
                      <a:pos x="28" y="10"/>
                    </a:cxn>
                    <a:cxn ang="0">
                      <a:pos x="22" y="12"/>
                    </a:cxn>
                    <a:cxn ang="0">
                      <a:pos x="14" y="6"/>
                    </a:cxn>
                    <a:cxn ang="0">
                      <a:pos x="7" y="13"/>
                    </a:cxn>
                    <a:cxn ang="0">
                      <a:pos x="13" y="22"/>
                    </a:cxn>
                    <a:cxn ang="0">
                      <a:pos x="10" y="27"/>
                    </a:cxn>
                    <a:cxn ang="0">
                      <a:pos x="0" y="29"/>
                    </a:cxn>
                    <a:cxn ang="0">
                      <a:pos x="0" y="39"/>
                    </a:cxn>
                    <a:cxn ang="0">
                      <a:pos x="10" y="40"/>
                    </a:cxn>
                    <a:cxn ang="0">
                      <a:pos x="13" y="46"/>
                    </a:cxn>
                    <a:cxn ang="0">
                      <a:pos x="7" y="55"/>
                    </a:cxn>
                    <a:cxn ang="0">
                      <a:pos x="13" y="62"/>
                    </a:cxn>
                    <a:cxn ang="0">
                      <a:pos x="22" y="56"/>
                    </a:cxn>
                    <a:cxn ang="0">
                      <a:pos x="28" y="58"/>
                    </a:cxn>
                    <a:cxn ang="0">
                      <a:pos x="29" y="69"/>
                    </a:cxn>
                    <a:cxn ang="0">
                      <a:pos x="39" y="69"/>
                    </a:cxn>
                    <a:cxn ang="0">
                      <a:pos x="41" y="58"/>
                    </a:cxn>
                    <a:cxn ang="0">
                      <a:pos x="47" y="56"/>
                    </a:cxn>
                    <a:cxn ang="0">
                      <a:pos x="55" y="62"/>
                    </a:cxn>
                    <a:cxn ang="0">
                      <a:pos x="62" y="55"/>
                    </a:cxn>
                    <a:cxn ang="0">
                      <a:pos x="56" y="47"/>
                    </a:cxn>
                    <a:cxn ang="0">
                      <a:pos x="58" y="41"/>
                    </a:cxn>
                    <a:cxn ang="0">
                      <a:pos x="69" y="39"/>
                    </a:cxn>
                    <a:cxn ang="0">
                      <a:pos x="35" y="44"/>
                    </a:cxn>
                    <a:cxn ang="0">
                      <a:pos x="25" y="34"/>
                    </a:cxn>
                    <a:cxn ang="0">
                      <a:pos x="35" y="24"/>
                    </a:cxn>
                    <a:cxn ang="0">
                      <a:pos x="45" y="34"/>
                    </a:cxn>
                    <a:cxn ang="0">
                      <a:pos x="35" y="44"/>
                    </a:cxn>
                  </a:cxnLst>
                  <a:rect l="0" t="0" r="r" b="b"/>
                  <a:pathLst>
                    <a:path w="69" h="69">
                      <a:moveTo>
                        <a:pt x="69" y="39"/>
                      </a:moveTo>
                      <a:cubicBezTo>
                        <a:pt x="69" y="30"/>
                        <a:pt x="69" y="30"/>
                        <a:pt x="69" y="30"/>
                      </a:cubicBezTo>
                      <a:cubicBezTo>
                        <a:pt x="58" y="28"/>
                        <a:pt x="58" y="28"/>
                        <a:pt x="58" y="28"/>
                      </a:cubicBezTo>
                      <a:cubicBezTo>
                        <a:pt x="56" y="22"/>
                        <a:pt x="56" y="22"/>
                        <a:pt x="56" y="22"/>
                      </a:cubicBezTo>
                      <a:cubicBezTo>
                        <a:pt x="62" y="13"/>
                        <a:pt x="62" y="13"/>
                        <a:pt x="62" y="13"/>
                      </a:cubicBezTo>
                      <a:cubicBezTo>
                        <a:pt x="56" y="7"/>
                        <a:pt x="56" y="7"/>
                        <a:pt x="56" y="7"/>
                      </a:cubicBezTo>
                      <a:cubicBezTo>
                        <a:pt x="47" y="13"/>
                        <a:pt x="47" y="13"/>
                        <a:pt x="47" y="13"/>
                      </a:cubicBezTo>
                      <a:cubicBezTo>
                        <a:pt x="41" y="10"/>
                        <a:pt x="41" y="10"/>
                        <a:pt x="41" y="10"/>
                      </a:cubicBezTo>
                      <a:cubicBezTo>
                        <a:pt x="39" y="0"/>
                        <a:pt x="39" y="0"/>
                        <a:pt x="39" y="0"/>
                      </a:cubicBezTo>
                      <a:cubicBezTo>
                        <a:pt x="30" y="0"/>
                        <a:pt x="30" y="0"/>
                        <a:pt x="30" y="0"/>
                      </a:cubicBezTo>
                      <a:cubicBezTo>
                        <a:pt x="28" y="10"/>
                        <a:pt x="28" y="10"/>
                        <a:pt x="28" y="10"/>
                      </a:cubicBezTo>
                      <a:cubicBezTo>
                        <a:pt x="22" y="12"/>
                        <a:pt x="22" y="12"/>
                        <a:pt x="22" y="12"/>
                      </a:cubicBezTo>
                      <a:cubicBezTo>
                        <a:pt x="14" y="6"/>
                        <a:pt x="14" y="6"/>
                        <a:pt x="14" y="6"/>
                      </a:cubicBezTo>
                      <a:cubicBezTo>
                        <a:pt x="7" y="13"/>
                        <a:pt x="7" y="13"/>
                        <a:pt x="7" y="13"/>
                      </a:cubicBezTo>
                      <a:cubicBezTo>
                        <a:pt x="13" y="22"/>
                        <a:pt x="13" y="22"/>
                        <a:pt x="13" y="22"/>
                      </a:cubicBezTo>
                      <a:cubicBezTo>
                        <a:pt x="10" y="27"/>
                        <a:pt x="10" y="27"/>
                        <a:pt x="10" y="27"/>
                      </a:cubicBezTo>
                      <a:cubicBezTo>
                        <a:pt x="0" y="29"/>
                        <a:pt x="0" y="29"/>
                        <a:pt x="0" y="29"/>
                      </a:cubicBezTo>
                      <a:cubicBezTo>
                        <a:pt x="0" y="39"/>
                        <a:pt x="0" y="39"/>
                        <a:pt x="0" y="39"/>
                      </a:cubicBezTo>
                      <a:cubicBezTo>
                        <a:pt x="10" y="40"/>
                        <a:pt x="10" y="40"/>
                        <a:pt x="10" y="40"/>
                      </a:cubicBezTo>
                      <a:cubicBezTo>
                        <a:pt x="13" y="46"/>
                        <a:pt x="13" y="46"/>
                        <a:pt x="13" y="46"/>
                      </a:cubicBezTo>
                      <a:cubicBezTo>
                        <a:pt x="7" y="55"/>
                        <a:pt x="7" y="55"/>
                        <a:pt x="7" y="55"/>
                      </a:cubicBezTo>
                      <a:cubicBezTo>
                        <a:pt x="13" y="62"/>
                        <a:pt x="13" y="62"/>
                        <a:pt x="13" y="62"/>
                      </a:cubicBezTo>
                      <a:cubicBezTo>
                        <a:pt x="22" y="56"/>
                        <a:pt x="22" y="56"/>
                        <a:pt x="22" y="56"/>
                      </a:cubicBezTo>
                      <a:cubicBezTo>
                        <a:pt x="28" y="58"/>
                        <a:pt x="28" y="58"/>
                        <a:pt x="28" y="58"/>
                      </a:cubicBezTo>
                      <a:cubicBezTo>
                        <a:pt x="29" y="69"/>
                        <a:pt x="29" y="69"/>
                        <a:pt x="29" y="69"/>
                      </a:cubicBezTo>
                      <a:cubicBezTo>
                        <a:pt x="39" y="69"/>
                        <a:pt x="39" y="69"/>
                        <a:pt x="39" y="69"/>
                      </a:cubicBezTo>
                      <a:cubicBezTo>
                        <a:pt x="41" y="58"/>
                        <a:pt x="41" y="58"/>
                        <a:pt x="41" y="58"/>
                      </a:cubicBezTo>
                      <a:cubicBezTo>
                        <a:pt x="47" y="56"/>
                        <a:pt x="47" y="56"/>
                        <a:pt x="47" y="56"/>
                      </a:cubicBezTo>
                      <a:cubicBezTo>
                        <a:pt x="55" y="62"/>
                        <a:pt x="55" y="62"/>
                        <a:pt x="55" y="62"/>
                      </a:cubicBezTo>
                      <a:cubicBezTo>
                        <a:pt x="62" y="55"/>
                        <a:pt x="62" y="55"/>
                        <a:pt x="62" y="55"/>
                      </a:cubicBezTo>
                      <a:cubicBezTo>
                        <a:pt x="56" y="47"/>
                        <a:pt x="56" y="47"/>
                        <a:pt x="56" y="47"/>
                      </a:cubicBezTo>
                      <a:cubicBezTo>
                        <a:pt x="58" y="41"/>
                        <a:pt x="58" y="41"/>
                        <a:pt x="58" y="41"/>
                      </a:cubicBezTo>
                      <a:lnTo>
                        <a:pt x="69" y="39"/>
                      </a:lnTo>
                      <a:close/>
                      <a:moveTo>
                        <a:pt x="35" y="44"/>
                      </a:moveTo>
                      <a:cubicBezTo>
                        <a:pt x="29" y="44"/>
                        <a:pt x="25" y="39"/>
                        <a:pt x="25" y="34"/>
                      </a:cubicBezTo>
                      <a:cubicBezTo>
                        <a:pt x="25" y="28"/>
                        <a:pt x="29" y="24"/>
                        <a:pt x="35" y="24"/>
                      </a:cubicBezTo>
                      <a:cubicBezTo>
                        <a:pt x="40" y="24"/>
                        <a:pt x="45" y="28"/>
                        <a:pt x="45" y="34"/>
                      </a:cubicBezTo>
                      <a:cubicBezTo>
                        <a:pt x="45" y="39"/>
                        <a:pt x="40" y="44"/>
                        <a:pt x="35"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7" name="Freeform 471"/>
                <p:cNvSpPr>
                  <a:spLocks noEditPoints="1"/>
                </p:cNvSpPr>
                <p:nvPr/>
              </p:nvSpPr>
              <p:spPr bwMode="auto">
                <a:xfrm>
                  <a:off x="11589786" y="4318894"/>
                  <a:ext cx="212247" cy="212247"/>
                </a:xfrm>
                <a:custGeom>
                  <a:avLst/>
                  <a:gdLst/>
                  <a:ahLst/>
                  <a:cxnLst>
                    <a:cxn ang="0">
                      <a:pos x="69" y="39"/>
                    </a:cxn>
                    <a:cxn ang="0">
                      <a:pos x="69" y="30"/>
                    </a:cxn>
                    <a:cxn ang="0">
                      <a:pos x="58" y="28"/>
                    </a:cxn>
                    <a:cxn ang="0">
                      <a:pos x="56" y="22"/>
                    </a:cxn>
                    <a:cxn ang="0">
                      <a:pos x="62" y="13"/>
                    </a:cxn>
                    <a:cxn ang="0">
                      <a:pos x="56" y="7"/>
                    </a:cxn>
                    <a:cxn ang="0">
                      <a:pos x="47" y="13"/>
                    </a:cxn>
                    <a:cxn ang="0">
                      <a:pos x="41" y="10"/>
                    </a:cxn>
                    <a:cxn ang="0">
                      <a:pos x="39" y="0"/>
                    </a:cxn>
                    <a:cxn ang="0">
                      <a:pos x="30" y="0"/>
                    </a:cxn>
                    <a:cxn ang="0">
                      <a:pos x="28" y="10"/>
                    </a:cxn>
                    <a:cxn ang="0">
                      <a:pos x="22" y="12"/>
                    </a:cxn>
                    <a:cxn ang="0">
                      <a:pos x="14" y="6"/>
                    </a:cxn>
                    <a:cxn ang="0">
                      <a:pos x="7" y="13"/>
                    </a:cxn>
                    <a:cxn ang="0">
                      <a:pos x="13" y="22"/>
                    </a:cxn>
                    <a:cxn ang="0">
                      <a:pos x="10" y="27"/>
                    </a:cxn>
                    <a:cxn ang="0">
                      <a:pos x="0" y="29"/>
                    </a:cxn>
                    <a:cxn ang="0">
                      <a:pos x="0" y="39"/>
                    </a:cxn>
                    <a:cxn ang="0">
                      <a:pos x="10" y="40"/>
                    </a:cxn>
                    <a:cxn ang="0">
                      <a:pos x="13" y="46"/>
                    </a:cxn>
                    <a:cxn ang="0">
                      <a:pos x="7" y="55"/>
                    </a:cxn>
                    <a:cxn ang="0">
                      <a:pos x="13" y="62"/>
                    </a:cxn>
                    <a:cxn ang="0">
                      <a:pos x="22" y="56"/>
                    </a:cxn>
                    <a:cxn ang="0">
                      <a:pos x="28" y="58"/>
                    </a:cxn>
                    <a:cxn ang="0">
                      <a:pos x="29" y="69"/>
                    </a:cxn>
                    <a:cxn ang="0">
                      <a:pos x="39" y="69"/>
                    </a:cxn>
                    <a:cxn ang="0">
                      <a:pos x="41" y="58"/>
                    </a:cxn>
                    <a:cxn ang="0">
                      <a:pos x="47" y="56"/>
                    </a:cxn>
                    <a:cxn ang="0">
                      <a:pos x="55" y="62"/>
                    </a:cxn>
                    <a:cxn ang="0">
                      <a:pos x="62" y="55"/>
                    </a:cxn>
                    <a:cxn ang="0">
                      <a:pos x="56" y="47"/>
                    </a:cxn>
                    <a:cxn ang="0">
                      <a:pos x="58" y="41"/>
                    </a:cxn>
                    <a:cxn ang="0">
                      <a:pos x="69" y="39"/>
                    </a:cxn>
                    <a:cxn ang="0">
                      <a:pos x="35" y="44"/>
                    </a:cxn>
                    <a:cxn ang="0">
                      <a:pos x="25" y="34"/>
                    </a:cxn>
                    <a:cxn ang="0">
                      <a:pos x="35" y="24"/>
                    </a:cxn>
                    <a:cxn ang="0">
                      <a:pos x="45" y="34"/>
                    </a:cxn>
                    <a:cxn ang="0">
                      <a:pos x="35" y="44"/>
                    </a:cxn>
                  </a:cxnLst>
                  <a:rect l="0" t="0" r="r" b="b"/>
                  <a:pathLst>
                    <a:path w="69" h="69">
                      <a:moveTo>
                        <a:pt x="69" y="39"/>
                      </a:moveTo>
                      <a:cubicBezTo>
                        <a:pt x="69" y="30"/>
                        <a:pt x="69" y="30"/>
                        <a:pt x="69" y="30"/>
                      </a:cubicBezTo>
                      <a:cubicBezTo>
                        <a:pt x="58" y="28"/>
                        <a:pt x="58" y="28"/>
                        <a:pt x="58" y="28"/>
                      </a:cubicBezTo>
                      <a:cubicBezTo>
                        <a:pt x="56" y="22"/>
                        <a:pt x="56" y="22"/>
                        <a:pt x="56" y="22"/>
                      </a:cubicBezTo>
                      <a:cubicBezTo>
                        <a:pt x="62" y="13"/>
                        <a:pt x="62" y="13"/>
                        <a:pt x="62" y="13"/>
                      </a:cubicBezTo>
                      <a:cubicBezTo>
                        <a:pt x="56" y="7"/>
                        <a:pt x="56" y="7"/>
                        <a:pt x="56" y="7"/>
                      </a:cubicBezTo>
                      <a:cubicBezTo>
                        <a:pt x="47" y="13"/>
                        <a:pt x="47" y="13"/>
                        <a:pt x="47" y="13"/>
                      </a:cubicBezTo>
                      <a:cubicBezTo>
                        <a:pt x="41" y="10"/>
                        <a:pt x="41" y="10"/>
                        <a:pt x="41" y="10"/>
                      </a:cubicBezTo>
                      <a:cubicBezTo>
                        <a:pt x="39" y="0"/>
                        <a:pt x="39" y="0"/>
                        <a:pt x="39" y="0"/>
                      </a:cubicBezTo>
                      <a:cubicBezTo>
                        <a:pt x="30" y="0"/>
                        <a:pt x="30" y="0"/>
                        <a:pt x="30" y="0"/>
                      </a:cubicBezTo>
                      <a:cubicBezTo>
                        <a:pt x="28" y="10"/>
                        <a:pt x="28" y="10"/>
                        <a:pt x="28" y="10"/>
                      </a:cubicBezTo>
                      <a:cubicBezTo>
                        <a:pt x="22" y="12"/>
                        <a:pt x="22" y="12"/>
                        <a:pt x="22" y="12"/>
                      </a:cubicBezTo>
                      <a:cubicBezTo>
                        <a:pt x="14" y="6"/>
                        <a:pt x="14" y="6"/>
                        <a:pt x="14" y="6"/>
                      </a:cubicBezTo>
                      <a:cubicBezTo>
                        <a:pt x="7" y="13"/>
                        <a:pt x="7" y="13"/>
                        <a:pt x="7" y="13"/>
                      </a:cubicBezTo>
                      <a:cubicBezTo>
                        <a:pt x="13" y="22"/>
                        <a:pt x="13" y="22"/>
                        <a:pt x="13" y="22"/>
                      </a:cubicBezTo>
                      <a:cubicBezTo>
                        <a:pt x="10" y="27"/>
                        <a:pt x="10" y="27"/>
                        <a:pt x="10" y="27"/>
                      </a:cubicBezTo>
                      <a:cubicBezTo>
                        <a:pt x="0" y="29"/>
                        <a:pt x="0" y="29"/>
                        <a:pt x="0" y="29"/>
                      </a:cubicBezTo>
                      <a:cubicBezTo>
                        <a:pt x="0" y="39"/>
                        <a:pt x="0" y="39"/>
                        <a:pt x="0" y="39"/>
                      </a:cubicBezTo>
                      <a:cubicBezTo>
                        <a:pt x="10" y="40"/>
                        <a:pt x="10" y="40"/>
                        <a:pt x="10" y="40"/>
                      </a:cubicBezTo>
                      <a:cubicBezTo>
                        <a:pt x="13" y="46"/>
                        <a:pt x="13" y="46"/>
                        <a:pt x="13" y="46"/>
                      </a:cubicBezTo>
                      <a:cubicBezTo>
                        <a:pt x="7" y="55"/>
                        <a:pt x="7" y="55"/>
                        <a:pt x="7" y="55"/>
                      </a:cubicBezTo>
                      <a:cubicBezTo>
                        <a:pt x="13" y="62"/>
                        <a:pt x="13" y="62"/>
                        <a:pt x="13" y="62"/>
                      </a:cubicBezTo>
                      <a:cubicBezTo>
                        <a:pt x="22" y="56"/>
                        <a:pt x="22" y="56"/>
                        <a:pt x="22" y="56"/>
                      </a:cubicBezTo>
                      <a:cubicBezTo>
                        <a:pt x="28" y="58"/>
                        <a:pt x="28" y="58"/>
                        <a:pt x="28" y="58"/>
                      </a:cubicBezTo>
                      <a:cubicBezTo>
                        <a:pt x="29" y="69"/>
                        <a:pt x="29" y="69"/>
                        <a:pt x="29" y="69"/>
                      </a:cubicBezTo>
                      <a:cubicBezTo>
                        <a:pt x="39" y="69"/>
                        <a:pt x="39" y="69"/>
                        <a:pt x="39" y="69"/>
                      </a:cubicBezTo>
                      <a:cubicBezTo>
                        <a:pt x="41" y="58"/>
                        <a:pt x="41" y="58"/>
                        <a:pt x="41" y="58"/>
                      </a:cubicBezTo>
                      <a:cubicBezTo>
                        <a:pt x="47" y="56"/>
                        <a:pt x="47" y="56"/>
                        <a:pt x="47" y="56"/>
                      </a:cubicBezTo>
                      <a:cubicBezTo>
                        <a:pt x="55" y="62"/>
                        <a:pt x="55" y="62"/>
                        <a:pt x="55" y="62"/>
                      </a:cubicBezTo>
                      <a:cubicBezTo>
                        <a:pt x="62" y="55"/>
                        <a:pt x="62" y="55"/>
                        <a:pt x="62" y="55"/>
                      </a:cubicBezTo>
                      <a:cubicBezTo>
                        <a:pt x="56" y="47"/>
                        <a:pt x="56" y="47"/>
                        <a:pt x="56" y="47"/>
                      </a:cubicBezTo>
                      <a:cubicBezTo>
                        <a:pt x="58" y="41"/>
                        <a:pt x="58" y="41"/>
                        <a:pt x="58" y="41"/>
                      </a:cubicBezTo>
                      <a:lnTo>
                        <a:pt x="69" y="39"/>
                      </a:lnTo>
                      <a:close/>
                      <a:moveTo>
                        <a:pt x="35" y="44"/>
                      </a:moveTo>
                      <a:cubicBezTo>
                        <a:pt x="29" y="44"/>
                        <a:pt x="25" y="39"/>
                        <a:pt x="25" y="34"/>
                      </a:cubicBezTo>
                      <a:cubicBezTo>
                        <a:pt x="25" y="28"/>
                        <a:pt x="29" y="24"/>
                        <a:pt x="35" y="24"/>
                      </a:cubicBezTo>
                      <a:cubicBezTo>
                        <a:pt x="40" y="24"/>
                        <a:pt x="45" y="28"/>
                        <a:pt x="45" y="34"/>
                      </a:cubicBezTo>
                      <a:cubicBezTo>
                        <a:pt x="45" y="39"/>
                        <a:pt x="40" y="44"/>
                        <a:pt x="35" y="4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45" name="Group 144"/>
            <p:cNvGrpSpPr/>
            <p:nvPr/>
          </p:nvGrpSpPr>
          <p:grpSpPr>
            <a:xfrm>
              <a:off x="7065709" y="5243687"/>
              <a:ext cx="1444499" cy="833427"/>
              <a:chOff x="7651034" y="5256847"/>
              <a:chExt cx="1444499" cy="833427"/>
            </a:xfrm>
          </p:grpSpPr>
          <p:sp>
            <p:nvSpPr>
              <p:cNvPr id="140" name="TextBox 139"/>
              <p:cNvSpPr txBox="1"/>
              <p:nvPr/>
            </p:nvSpPr>
            <p:spPr>
              <a:xfrm>
                <a:off x="7651034" y="5764031"/>
                <a:ext cx="1444499" cy="326243"/>
              </a:xfrm>
              <a:prstGeom prst="rect">
                <a:avLst/>
              </a:prstGeom>
              <a:noFill/>
            </p:spPr>
            <p:txBody>
              <a:bodyPr wrap="square" rtlCol="0">
                <a:spAutoFit/>
              </a:bodyPr>
              <a:lstStyle/>
              <a:p>
                <a:pPr algn="ctr">
                  <a:lnSpc>
                    <a:spcPct val="90000"/>
                  </a:lnSpc>
                  <a:spcBef>
                    <a:spcPts val="900"/>
                  </a:spcBef>
                </a:pPr>
                <a:r>
                  <a:rPr lang="en-US" sz="1100" dirty="0">
                    <a:solidFill>
                      <a:schemeClr val="bg1"/>
                    </a:solidFill>
                  </a:rPr>
                  <a:t>Security</a:t>
                </a:r>
                <a:endParaRPr lang="en-US" sz="1100" dirty="0">
                  <a:solidFill>
                    <a:schemeClr val="bg1"/>
                  </a:solidFill>
                </a:endParaRPr>
              </a:p>
            </p:txBody>
          </p:sp>
          <p:sp>
            <p:nvSpPr>
              <p:cNvPr id="144" name="Freeform 11"/>
              <p:cNvSpPr>
                <a:spLocks noChangeAspect="1" noChangeArrowheads="1"/>
              </p:cNvSpPr>
              <p:nvPr/>
            </p:nvSpPr>
            <p:spPr bwMode="auto">
              <a:xfrm>
                <a:off x="8206877" y="5256847"/>
                <a:ext cx="332811" cy="472831"/>
              </a:xfrm>
              <a:custGeom>
                <a:avLst/>
                <a:gdLst>
                  <a:gd name="T0" fmla="*/ 1760 w 2085"/>
                  <a:gd name="T1" fmla="*/ 1111 h 2964"/>
                  <a:gd name="T2" fmla="*/ 1760 w 2085"/>
                  <a:gd name="T3" fmla="*/ 718 h 2964"/>
                  <a:gd name="T4" fmla="*/ 1042 w 2085"/>
                  <a:gd name="T5" fmla="*/ 0 h 2964"/>
                  <a:gd name="T6" fmla="*/ 324 w 2085"/>
                  <a:gd name="T7" fmla="*/ 718 h 2964"/>
                  <a:gd name="T8" fmla="*/ 324 w 2085"/>
                  <a:gd name="T9" fmla="*/ 1111 h 2964"/>
                  <a:gd name="T10" fmla="*/ 0 w 2085"/>
                  <a:gd name="T11" fmla="*/ 1111 h 2964"/>
                  <a:gd name="T12" fmla="*/ 0 w 2085"/>
                  <a:gd name="T13" fmla="*/ 2523 h 2964"/>
                  <a:gd name="T14" fmla="*/ 1042 w 2085"/>
                  <a:gd name="T15" fmla="*/ 2963 h 2964"/>
                  <a:gd name="T16" fmla="*/ 2084 w 2085"/>
                  <a:gd name="T17" fmla="*/ 2523 h 2964"/>
                  <a:gd name="T18" fmla="*/ 2084 w 2085"/>
                  <a:gd name="T19" fmla="*/ 1111 h 2964"/>
                  <a:gd name="T20" fmla="*/ 1760 w 2085"/>
                  <a:gd name="T21" fmla="*/ 1111 h 2964"/>
                  <a:gd name="T22" fmla="*/ 1158 w 2085"/>
                  <a:gd name="T23" fmla="*/ 1956 h 2964"/>
                  <a:gd name="T24" fmla="*/ 1158 w 2085"/>
                  <a:gd name="T25" fmla="*/ 2223 h 2964"/>
                  <a:gd name="T26" fmla="*/ 1042 w 2085"/>
                  <a:gd name="T27" fmla="*/ 2338 h 2964"/>
                  <a:gd name="T28" fmla="*/ 926 w 2085"/>
                  <a:gd name="T29" fmla="*/ 2223 h 2964"/>
                  <a:gd name="T30" fmla="*/ 926 w 2085"/>
                  <a:gd name="T31" fmla="*/ 1956 h 2964"/>
                  <a:gd name="T32" fmla="*/ 810 w 2085"/>
                  <a:gd name="T33" fmla="*/ 1760 h 2964"/>
                  <a:gd name="T34" fmla="*/ 1042 w 2085"/>
                  <a:gd name="T35" fmla="*/ 1528 h 2964"/>
                  <a:gd name="T36" fmla="*/ 1273 w 2085"/>
                  <a:gd name="T37" fmla="*/ 1760 h 2964"/>
                  <a:gd name="T38" fmla="*/ 1158 w 2085"/>
                  <a:gd name="T39" fmla="*/ 1956 h 2964"/>
                  <a:gd name="T40" fmla="*/ 1436 w 2085"/>
                  <a:gd name="T41" fmla="*/ 1111 h 2964"/>
                  <a:gd name="T42" fmla="*/ 648 w 2085"/>
                  <a:gd name="T43" fmla="*/ 1111 h 2964"/>
                  <a:gd name="T44" fmla="*/ 648 w 2085"/>
                  <a:gd name="T45" fmla="*/ 718 h 2964"/>
                  <a:gd name="T46" fmla="*/ 1042 w 2085"/>
                  <a:gd name="T47" fmla="*/ 324 h 2964"/>
                  <a:gd name="T48" fmla="*/ 1436 w 2085"/>
                  <a:gd name="T49" fmla="*/ 718 h 2964"/>
                  <a:gd name="T50" fmla="*/ 1436 w 2085"/>
                  <a:gd name="T51" fmla="*/ 1111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85" h="2964">
                    <a:moveTo>
                      <a:pt x="1760" y="1111"/>
                    </a:moveTo>
                    <a:cubicBezTo>
                      <a:pt x="1760" y="718"/>
                      <a:pt x="1760" y="718"/>
                      <a:pt x="1760" y="718"/>
                    </a:cubicBezTo>
                    <a:cubicBezTo>
                      <a:pt x="1760" y="324"/>
                      <a:pt x="1436" y="0"/>
                      <a:pt x="1042" y="0"/>
                    </a:cubicBezTo>
                    <a:cubicBezTo>
                      <a:pt x="648" y="0"/>
                      <a:pt x="324" y="324"/>
                      <a:pt x="324" y="718"/>
                    </a:cubicBezTo>
                    <a:cubicBezTo>
                      <a:pt x="324" y="1111"/>
                      <a:pt x="324" y="1111"/>
                      <a:pt x="324" y="1111"/>
                    </a:cubicBezTo>
                    <a:cubicBezTo>
                      <a:pt x="0" y="1111"/>
                      <a:pt x="0" y="1111"/>
                      <a:pt x="0" y="1111"/>
                    </a:cubicBezTo>
                    <a:cubicBezTo>
                      <a:pt x="0" y="2523"/>
                      <a:pt x="0" y="2523"/>
                      <a:pt x="0" y="2523"/>
                    </a:cubicBezTo>
                    <a:cubicBezTo>
                      <a:pt x="1042" y="2963"/>
                      <a:pt x="1042" y="2963"/>
                      <a:pt x="1042" y="2963"/>
                    </a:cubicBezTo>
                    <a:cubicBezTo>
                      <a:pt x="2084" y="2523"/>
                      <a:pt x="2084" y="2523"/>
                      <a:pt x="2084" y="2523"/>
                    </a:cubicBezTo>
                    <a:cubicBezTo>
                      <a:pt x="2084" y="1111"/>
                      <a:pt x="2084" y="1111"/>
                      <a:pt x="2084" y="1111"/>
                    </a:cubicBezTo>
                    <a:lnTo>
                      <a:pt x="1760" y="1111"/>
                    </a:lnTo>
                    <a:close/>
                    <a:moveTo>
                      <a:pt x="1158" y="1956"/>
                    </a:moveTo>
                    <a:cubicBezTo>
                      <a:pt x="1158" y="2222"/>
                      <a:pt x="1158" y="2223"/>
                      <a:pt x="1158" y="2223"/>
                    </a:cubicBezTo>
                    <a:cubicBezTo>
                      <a:pt x="1158" y="2291"/>
                      <a:pt x="1111" y="2338"/>
                      <a:pt x="1042" y="2338"/>
                    </a:cubicBezTo>
                    <a:cubicBezTo>
                      <a:pt x="973" y="2338"/>
                      <a:pt x="926" y="2291"/>
                      <a:pt x="926" y="2223"/>
                    </a:cubicBezTo>
                    <a:cubicBezTo>
                      <a:pt x="926" y="1956"/>
                      <a:pt x="926" y="1956"/>
                      <a:pt x="926" y="1956"/>
                    </a:cubicBezTo>
                    <a:cubicBezTo>
                      <a:pt x="857" y="1922"/>
                      <a:pt x="810" y="1841"/>
                      <a:pt x="810" y="1760"/>
                    </a:cubicBezTo>
                    <a:cubicBezTo>
                      <a:pt x="810" y="1632"/>
                      <a:pt x="914" y="1528"/>
                      <a:pt x="1042" y="1528"/>
                    </a:cubicBezTo>
                    <a:cubicBezTo>
                      <a:pt x="1169" y="1528"/>
                      <a:pt x="1273" y="1632"/>
                      <a:pt x="1273" y="1760"/>
                    </a:cubicBezTo>
                    <a:cubicBezTo>
                      <a:pt x="1273" y="1841"/>
                      <a:pt x="1227" y="1922"/>
                      <a:pt x="1158" y="1956"/>
                    </a:cubicBezTo>
                    <a:close/>
                    <a:moveTo>
                      <a:pt x="1436" y="1111"/>
                    </a:moveTo>
                    <a:cubicBezTo>
                      <a:pt x="648" y="1111"/>
                      <a:pt x="648" y="1111"/>
                      <a:pt x="648" y="1111"/>
                    </a:cubicBezTo>
                    <a:cubicBezTo>
                      <a:pt x="648" y="718"/>
                      <a:pt x="648" y="718"/>
                      <a:pt x="648" y="718"/>
                    </a:cubicBezTo>
                    <a:cubicBezTo>
                      <a:pt x="648" y="498"/>
                      <a:pt x="822" y="324"/>
                      <a:pt x="1042" y="324"/>
                    </a:cubicBezTo>
                    <a:cubicBezTo>
                      <a:pt x="1262" y="324"/>
                      <a:pt x="1436" y="498"/>
                      <a:pt x="1436" y="718"/>
                    </a:cubicBezTo>
                    <a:lnTo>
                      <a:pt x="1436" y="1111"/>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50" name="Group 149"/>
            <p:cNvGrpSpPr/>
            <p:nvPr/>
          </p:nvGrpSpPr>
          <p:grpSpPr>
            <a:xfrm>
              <a:off x="3599055" y="5158763"/>
              <a:ext cx="1444499" cy="918350"/>
              <a:chOff x="3214218" y="5192938"/>
              <a:chExt cx="1444499" cy="918350"/>
            </a:xfrm>
          </p:grpSpPr>
          <p:sp>
            <p:nvSpPr>
              <p:cNvPr id="147" name="TextBox 146"/>
              <p:cNvSpPr txBox="1"/>
              <p:nvPr/>
            </p:nvSpPr>
            <p:spPr>
              <a:xfrm>
                <a:off x="3214218" y="5785046"/>
                <a:ext cx="1444499" cy="326242"/>
              </a:xfrm>
              <a:prstGeom prst="rect">
                <a:avLst/>
              </a:prstGeom>
              <a:noFill/>
            </p:spPr>
            <p:txBody>
              <a:bodyPr wrap="square" rtlCol="0">
                <a:spAutoFit/>
              </a:bodyPr>
              <a:lstStyle/>
              <a:p>
                <a:pPr algn="ctr">
                  <a:lnSpc>
                    <a:spcPct val="90000"/>
                  </a:lnSpc>
                  <a:spcBef>
                    <a:spcPts val="900"/>
                  </a:spcBef>
                </a:pPr>
                <a:r>
                  <a:rPr lang="en-US" sz="1100" dirty="0">
                    <a:solidFill>
                      <a:schemeClr val="bg1"/>
                    </a:solidFill>
                  </a:rPr>
                  <a:t>Mobile</a:t>
                </a:r>
                <a:endParaRPr lang="en-US" sz="1100" dirty="0">
                  <a:solidFill>
                    <a:schemeClr val="bg1"/>
                  </a:solidFill>
                </a:endParaRPr>
              </a:p>
            </p:txBody>
          </p:sp>
          <p:sp>
            <p:nvSpPr>
              <p:cNvPr id="149" name="Freeform 2"/>
              <p:cNvSpPr>
                <a:spLocks noChangeAspect="1" noChangeArrowheads="1"/>
              </p:cNvSpPr>
              <p:nvPr/>
            </p:nvSpPr>
            <p:spPr bwMode="auto">
              <a:xfrm>
                <a:off x="3658142" y="5192938"/>
                <a:ext cx="539311" cy="575265"/>
              </a:xfrm>
              <a:custGeom>
                <a:avLst/>
                <a:gdLst>
                  <a:gd name="T0" fmla="*/ 694 w 2778"/>
                  <a:gd name="T1" fmla="*/ 1019 h 2964"/>
                  <a:gd name="T2" fmla="*/ 1991 w 2778"/>
                  <a:gd name="T3" fmla="*/ 2963 h 2964"/>
                  <a:gd name="T4" fmla="*/ 1991 w 2778"/>
                  <a:gd name="T5" fmla="*/ 926 h 2964"/>
                  <a:gd name="T6" fmla="*/ 1296 w 2778"/>
                  <a:gd name="T7" fmla="*/ 2847 h 2964"/>
                  <a:gd name="T8" fmla="*/ 1481 w 2778"/>
                  <a:gd name="T9" fmla="*/ 2847 h 2964"/>
                  <a:gd name="T10" fmla="*/ 787 w 2778"/>
                  <a:gd name="T11" fmla="*/ 2731 h 2964"/>
                  <a:gd name="T12" fmla="*/ 1991 w 2778"/>
                  <a:gd name="T13" fmla="*/ 2731 h 2964"/>
                  <a:gd name="T14" fmla="*/ 1481 w 2778"/>
                  <a:gd name="T15" fmla="*/ 104 h 2964"/>
                  <a:gd name="T16" fmla="*/ 1979 w 2778"/>
                  <a:gd name="T17" fmla="*/ 602 h 2964"/>
                  <a:gd name="T18" fmla="*/ 1979 w 2778"/>
                  <a:gd name="T19" fmla="*/ 0 h 2964"/>
                  <a:gd name="T20" fmla="*/ 937 w 2778"/>
                  <a:gd name="T21" fmla="*/ 787 h 2964"/>
                  <a:gd name="T22" fmla="*/ 1204 w 2778"/>
                  <a:gd name="T23" fmla="*/ 521 h 2964"/>
                  <a:gd name="T24" fmla="*/ 879 w 2778"/>
                  <a:gd name="T25" fmla="*/ 521 h 2964"/>
                  <a:gd name="T26" fmla="*/ 2453 w 2778"/>
                  <a:gd name="T27" fmla="*/ 648 h 2964"/>
                  <a:gd name="T28" fmla="*/ 2222 w 2778"/>
                  <a:gd name="T29" fmla="*/ 880 h 2964"/>
                  <a:gd name="T30" fmla="*/ 2499 w 2778"/>
                  <a:gd name="T31" fmla="*/ 880 h 2964"/>
                  <a:gd name="T32" fmla="*/ 926 w 2778"/>
                  <a:gd name="T33" fmla="*/ 46 h 2964"/>
                  <a:gd name="T34" fmla="*/ 648 w 2778"/>
                  <a:gd name="T35" fmla="*/ 46 h 2964"/>
                  <a:gd name="T36" fmla="*/ 879 w 2778"/>
                  <a:gd name="T37" fmla="*/ 278 h 2964"/>
                  <a:gd name="T38" fmla="*/ 370 w 2778"/>
                  <a:gd name="T39" fmla="*/ 1424 h 2964"/>
                  <a:gd name="T40" fmla="*/ 520 w 2778"/>
                  <a:gd name="T41" fmla="*/ 1574 h 2964"/>
                  <a:gd name="T42" fmla="*/ 520 w 2778"/>
                  <a:gd name="T43" fmla="*/ 1389 h 2964"/>
                  <a:gd name="T44" fmla="*/ 2638 w 2778"/>
                  <a:gd name="T45" fmla="*/ 428 h 2964"/>
                  <a:gd name="T46" fmla="*/ 2488 w 2778"/>
                  <a:gd name="T47" fmla="*/ 278 h 2964"/>
                  <a:gd name="T48" fmla="*/ 2488 w 2778"/>
                  <a:gd name="T49" fmla="*/ 463 h 2964"/>
                  <a:gd name="T50" fmla="*/ 463 w 2778"/>
                  <a:gd name="T51" fmla="*/ 521 h 2964"/>
                  <a:gd name="T52" fmla="*/ 312 w 2778"/>
                  <a:gd name="T53" fmla="*/ 370 h 2964"/>
                  <a:gd name="T54" fmla="*/ 312 w 2778"/>
                  <a:gd name="T55" fmla="*/ 556 h 2964"/>
                  <a:gd name="T56" fmla="*/ 347 w 2778"/>
                  <a:gd name="T57" fmla="*/ 741 h 2964"/>
                  <a:gd name="T58" fmla="*/ 0 w 2778"/>
                  <a:gd name="T59" fmla="*/ 1088 h 2964"/>
                  <a:gd name="T60" fmla="*/ 416 w 2778"/>
                  <a:gd name="T61" fmla="*/ 1088 h 2964"/>
                  <a:gd name="T62" fmla="*/ 2360 w 2778"/>
                  <a:gd name="T63" fmla="*/ 1181 h 2964"/>
                  <a:gd name="T64" fmla="*/ 2708 w 2778"/>
                  <a:gd name="T65" fmla="*/ 1528 h 2964"/>
                  <a:gd name="T66" fmla="*/ 2708 w 2778"/>
                  <a:gd name="T67" fmla="*/ 1111 h 2964"/>
                  <a:gd name="T68" fmla="*/ 1157 w 2778"/>
                  <a:gd name="T69" fmla="*/ 2176 h 2964"/>
                  <a:gd name="T70" fmla="*/ 926 w 2778"/>
                  <a:gd name="T71" fmla="*/ 1945 h 2964"/>
                  <a:gd name="T72" fmla="*/ 926 w 2778"/>
                  <a:gd name="T73" fmla="*/ 2223 h 2964"/>
                  <a:gd name="T74" fmla="*/ 1157 w 2778"/>
                  <a:gd name="T75" fmla="*/ 1806 h 2964"/>
                  <a:gd name="T76" fmla="*/ 926 w 2778"/>
                  <a:gd name="T77" fmla="*/ 1574 h 2964"/>
                  <a:gd name="T78" fmla="*/ 926 w 2778"/>
                  <a:gd name="T79" fmla="*/ 1852 h 2964"/>
                  <a:gd name="T80" fmla="*/ 1528 w 2778"/>
                  <a:gd name="T81" fmla="*/ 2176 h 2964"/>
                  <a:gd name="T82" fmla="*/ 1296 w 2778"/>
                  <a:gd name="T83" fmla="*/ 1945 h 2964"/>
                  <a:gd name="T84" fmla="*/ 1296 w 2778"/>
                  <a:gd name="T85" fmla="*/ 2223 h 2964"/>
                  <a:gd name="T86" fmla="*/ 1157 w 2778"/>
                  <a:gd name="T87" fmla="*/ 1436 h 2964"/>
                  <a:gd name="T88" fmla="*/ 926 w 2778"/>
                  <a:gd name="T89" fmla="*/ 1204 h 2964"/>
                  <a:gd name="T90" fmla="*/ 926 w 2778"/>
                  <a:gd name="T91" fmla="*/ 1482 h 2964"/>
                  <a:gd name="T92" fmla="*/ 1528 w 2778"/>
                  <a:gd name="T93" fmla="*/ 1436 h 2964"/>
                  <a:gd name="T94" fmla="*/ 1296 w 2778"/>
                  <a:gd name="T95" fmla="*/ 1204 h 2964"/>
                  <a:gd name="T96" fmla="*/ 1296 w 2778"/>
                  <a:gd name="T97" fmla="*/ 1482 h 2964"/>
                  <a:gd name="T98" fmla="*/ 1528 w 2778"/>
                  <a:gd name="T99" fmla="*/ 1806 h 2964"/>
                  <a:gd name="T100" fmla="*/ 1296 w 2778"/>
                  <a:gd name="T101" fmla="*/ 1574 h 2964"/>
                  <a:gd name="T102" fmla="*/ 1296 w 2778"/>
                  <a:gd name="T103" fmla="*/ 1852 h 2964"/>
                  <a:gd name="T104" fmla="*/ 1898 w 2778"/>
                  <a:gd name="T105" fmla="*/ 1436 h 2964"/>
                  <a:gd name="T106" fmla="*/ 1667 w 2778"/>
                  <a:gd name="T107" fmla="*/ 1204 h 2964"/>
                  <a:gd name="T108" fmla="*/ 1667 w 2778"/>
                  <a:gd name="T109" fmla="*/ 1482 h 2964"/>
                  <a:gd name="T110" fmla="*/ 1898 w 2778"/>
                  <a:gd name="T111" fmla="*/ 1806 h 2964"/>
                  <a:gd name="T112" fmla="*/ 1667 w 2778"/>
                  <a:gd name="T113" fmla="*/ 1574 h 2964"/>
                  <a:gd name="T114" fmla="*/ 1667 w 2778"/>
                  <a:gd name="T115" fmla="*/ 1852 h 2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78" h="2964">
                    <a:moveTo>
                      <a:pt x="1991" y="926"/>
                    </a:moveTo>
                    <a:cubicBezTo>
                      <a:pt x="787" y="926"/>
                      <a:pt x="787" y="926"/>
                      <a:pt x="787" y="926"/>
                    </a:cubicBezTo>
                    <a:cubicBezTo>
                      <a:pt x="740" y="926"/>
                      <a:pt x="694" y="972"/>
                      <a:pt x="694" y="1019"/>
                    </a:cubicBezTo>
                    <a:cubicBezTo>
                      <a:pt x="694" y="2870"/>
                      <a:pt x="694" y="2870"/>
                      <a:pt x="694" y="2870"/>
                    </a:cubicBezTo>
                    <a:cubicBezTo>
                      <a:pt x="694" y="2916"/>
                      <a:pt x="740" y="2963"/>
                      <a:pt x="787" y="2963"/>
                    </a:cubicBezTo>
                    <a:cubicBezTo>
                      <a:pt x="1991" y="2963"/>
                      <a:pt x="1991" y="2963"/>
                      <a:pt x="1991" y="2963"/>
                    </a:cubicBezTo>
                    <a:cubicBezTo>
                      <a:pt x="2037" y="2963"/>
                      <a:pt x="2083" y="2916"/>
                      <a:pt x="2083" y="2870"/>
                    </a:cubicBezTo>
                    <a:cubicBezTo>
                      <a:pt x="2083" y="1019"/>
                      <a:pt x="2083" y="1019"/>
                      <a:pt x="2083" y="1019"/>
                    </a:cubicBezTo>
                    <a:cubicBezTo>
                      <a:pt x="2083" y="972"/>
                      <a:pt x="2037" y="926"/>
                      <a:pt x="1991" y="926"/>
                    </a:cubicBezTo>
                    <a:close/>
                    <a:moveTo>
                      <a:pt x="1435" y="2893"/>
                    </a:moveTo>
                    <a:cubicBezTo>
                      <a:pt x="1343" y="2893"/>
                      <a:pt x="1343" y="2893"/>
                      <a:pt x="1343" y="2893"/>
                    </a:cubicBezTo>
                    <a:cubicBezTo>
                      <a:pt x="1320" y="2893"/>
                      <a:pt x="1296" y="2870"/>
                      <a:pt x="1296" y="2847"/>
                    </a:cubicBezTo>
                    <a:cubicBezTo>
                      <a:pt x="1296" y="2824"/>
                      <a:pt x="1320" y="2801"/>
                      <a:pt x="1343" y="2801"/>
                    </a:cubicBezTo>
                    <a:cubicBezTo>
                      <a:pt x="1435" y="2801"/>
                      <a:pt x="1435" y="2801"/>
                      <a:pt x="1435" y="2801"/>
                    </a:cubicBezTo>
                    <a:cubicBezTo>
                      <a:pt x="1458" y="2801"/>
                      <a:pt x="1481" y="2824"/>
                      <a:pt x="1481" y="2847"/>
                    </a:cubicBezTo>
                    <a:cubicBezTo>
                      <a:pt x="1481" y="2870"/>
                      <a:pt x="1458" y="2893"/>
                      <a:pt x="1435" y="2893"/>
                    </a:cubicBezTo>
                    <a:close/>
                    <a:moveTo>
                      <a:pt x="1991" y="2731"/>
                    </a:moveTo>
                    <a:cubicBezTo>
                      <a:pt x="787" y="2731"/>
                      <a:pt x="787" y="2731"/>
                      <a:pt x="787" y="2731"/>
                    </a:cubicBezTo>
                    <a:cubicBezTo>
                      <a:pt x="787" y="1111"/>
                      <a:pt x="787" y="1111"/>
                      <a:pt x="787" y="1111"/>
                    </a:cubicBezTo>
                    <a:cubicBezTo>
                      <a:pt x="1991" y="1111"/>
                      <a:pt x="1991" y="1111"/>
                      <a:pt x="1991" y="1111"/>
                    </a:cubicBezTo>
                    <a:lnTo>
                      <a:pt x="1991" y="2731"/>
                    </a:lnTo>
                    <a:close/>
                    <a:moveTo>
                      <a:pt x="1979" y="0"/>
                    </a:moveTo>
                    <a:cubicBezTo>
                      <a:pt x="1586" y="0"/>
                      <a:pt x="1586" y="0"/>
                      <a:pt x="1586" y="0"/>
                    </a:cubicBezTo>
                    <a:cubicBezTo>
                      <a:pt x="1528" y="0"/>
                      <a:pt x="1481" y="46"/>
                      <a:pt x="1481" y="104"/>
                    </a:cubicBezTo>
                    <a:cubicBezTo>
                      <a:pt x="1481" y="498"/>
                      <a:pt x="1481" y="498"/>
                      <a:pt x="1481" y="498"/>
                    </a:cubicBezTo>
                    <a:cubicBezTo>
                      <a:pt x="1481" y="556"/>
                      <a:pt x="1528" y="602"/>
                      <a:pt x="1586" y="602"/>
                    </a:cubicBezTo>
                    <a:cubicBezTo>
                      <a:pt x="1979" y="602"/>
                      <a:pt x="1979" y="602"/>
                      <a:pt x="1979" y="602"/>
                    </a:cubicBezTo>
                    <a:cubicBezTo>
                      <a:pt x="2037" y="602"/>
                      <a:pt x="2083" y="556"/>
                      <a:pt x="2083" y="498"/>
                    </a:cubicBezTo>
                    <a:cubicBezTo>
                      <a:pt x="2083" y="104"/>
                      <a:pt x="2083" y="104"/>
                      <a:pt x="2083" y="104"/>
                    </a:cubicBezTo>
                    <a:cubicBezTo>
                      <a:pt x="2083" y="46"/>
                      <a:pt x="2037" y="0"/>
                      <a:pt x="1979" y="0"/>
                    </a:cubicBezTo>
                    <a:close/>
                    <a:moveTo>
                      <a:pt x="879" y="521"/>
                    </a:moveTo>
                    <a:cubicBezTo>
                      <a:pt x="879" y="729"/>
                      <a:pt x="879" y="729"/>
                      <a:pt x="879" y="729"/>
                    </a:cubicBezTo>
                    <a:cubicBezTo>
                      <a:pt x="879" y="764"/>
                      <a:pt x="903" y="787"/>
                      <a:pt x="937" y="787"/>
                    </a:cubicBezTo>
                    <a:cubicBezTo>
                      <a:pt x="1146" y="787"/>
                      <a:pt x="1146" y="787"/>
                      <a:pt x="1146" y="787"/>
                    </a:cubicBezTo>
                    <a:cubicBezTo>
                      <a:pt x="1181" y="787"/>
                      <a:pt x="1204" y="764"/>
                      <a:pt x="1204" y="729"/>
                    </a:cubicBezTo>
                    <a:cubicBezTo>
                      <a:pt x="1204" y="521"/>
                      <a:pt x="1204" y="521"/>
                      <a:pt x="1204" y="521"/>
                    </a:cubicBezTo>
                    <a:cubicBezTo>
                      <a:pt x="1204" y="486"/>
                      <a:pt x="1181" y="463"/>
                      <a:pt x="1146" y="463"/>
                    </a:cubicBezTo>
                    <a:cubicBezTo>
                      <a:pt x="937" y="463"/>
                      <a:pt x="937" y="463"/>
                      <a:pt x="937" y="463"/>
                    </a:cubicBezTo>
                    <a:cubicBezTo>
                      <a:pt x="903" y="463"/>
                      <a:pt x="879" y="486"/>
                      <a:pt x="879" y="521"/>
                    </a:cubicBezTo>
                    <a:close/>
                    <a:moveTo>
                      <a:pt x="2499" y="880"/>
                    </a:moveTo>
                    <a:cubicBezTo>
                      <a:pt x="2499" y="695"/>
                      <a:pt x="2499" y="695"/>
                      <a:pt x="2499" y="695"/>
                    </a:cubicBezTo>
                    <a:cubicBezTo>
                      <a:pt x="2499" y="672"/>
                      <a:pt x="2476" y="648"/>
                      <a:pt x="2453" y="648"/>
                    </a:cubicBezTo>
                    <a:cubicBezTo>
                      <a:pt x="2268" y="648"/>
                      <a:pt x="2268" y="648"/>
                      <a:pt x="2268" y="648"/>
                    </a:cubicBezTo>
                    <a:cubicBezTo>
                      <a:pt x="2245" y="648"/>
                      <a:pt x="2222" y="672"/>
                      <a:pt x="2222" y="695"/>
                    </a:cubicBezTo>
                    <a:cubicBezTo>
                      <a:pt x="2222" y="880"/>
                      <a:pt x="2222" y="880"/>
                      <a:pt x="2222" y="880"/>
                    </a:cubicBezTo>
                    <a:cubicBezTo>
                      <a:pt x="2222" y="903"/>
                      <a:pt x="2245" y="926"/>
                      <a:pt x="2268" y="926"/>
                    </a:cubicBezTo>
                    <a:cubicBezTo>
                      <a:pt x="2453" y="926"/>
                      <a:pt x="2453" y="926"/>
                      <a:pt x="2453" y="926"/>
                    </a:cubicBezTo>
                    <a:cubicBezTo>
                      <a:pt x="2476" y="926"/>
                      <a:pt x="2499" y="903"/>
                      <a:pt x="2499" y="880"/>
                    </a:cubicBezTo>
                    <a:close/>
                    <a:moveTo>
                      <a:pt x="879" y="278"/>
                    </a:moveTo>
                    <a:cubicBezTo>
                      <a:pt x="903" y="278"/>
                      <a:pt x="926" y="255"/>
                      <a:pt x="926" y="231"/>
                    </a:cubicBezTo>
                    <a:cubicBezTo>
                      <a:pt x="926" y="46"/>
                      <a:pt x="926" y="46"/>
                      <a:pt x="926" y="46"/>
                    </a:cubicBezTo>
                    <a:cubicBezTo>
                      <a:pt x="926" y="23"/>
                      <a:pt x="903" y="0"/>
                      <a:pt x="879" y="0"/>
                    </a:cubicBezTo>
                    <a:cubicBezTo>
                      <a:pt x="694" y="0"/>
                      <a:pt x="694" y="0"/>
                      <a:pt x="694" y="0"/>
                    </a:cubicBezTo>
                    <a:cubicBezTo>
                      <a:pt x="671" y="0"/>
                      <a:pt x="648" y="23"/>
                      <a:pt x="648" y="46"/>
                    </a:cubicBezTo>
                    <a:cubicBezTo>
                      <a:pt x="648" y="231"/>
                      <a:pt x="648" y="231"/>
                      <a:pt x="648" y="231"/>
                    </a:cubicBezTo>
                    <a:cubicBezTo>
                      <a:pt x="648" y="255"/>
                      <a:pt x="671" y="278"/>
                      <a:pt x="694" y="278"/>
                    </a:cubicBezTo>
                    <a:lnTo>
                      <a:pt x="879" y="278"/>
                    </a:lnTo>
                    <a:close/>
                    <a:moveTo>
                      <a:pt x="520" y="1389"/>
                    </a:moveTo>
                    <a:cubicBezTo>
                      <a:pt x="405" y="1389"/>
                      <a:pt x="405" y="1389"/>
                      <a:pt x="405" y="1389"/>
                    </a:cubicBezTo>
                    <a:cubicBezTo>
                      <a:pt x="382" y="1389"/>
                      <a:pt x="370" y="1401"/>
                      <a:pt x="370" y="1424"/>
                    </a:cubicBezTo>
                    <a:cubicBezTo>
                      <a:pt x="370" y="1540"/>
                      <a:pt x="370" y="1540"/>
                      <a:pt x="370" y="1540"/>
                    </a:cubicBezTo>
                    <a:cubicBezTo>
                      <a:pt x="370" y="1563"/>
                      <a:pt x="382" y="1574"/>
                      <a:pt x="405" y="1574"/>
                    </a:cubicBezTo>
                    <a:cubicBezTo>
                      <a:pt x="520" y="1574"/>
                      <a:pt x="520" y="1574"/>
                      <a:pt x="520" y="1574"/>
                    </a:cubicBezTo>
                    <a:cubicBezTo>
                      <a:pt x="544" y="1574"/>
                      <a:pt x="555" y="1563"/>
                      <a:pt x="555" y="1540"/>
                    </a:cubicBezTo>
                    <a:cubicBezTo>
                      <a:pt x="555" y="1424"/>
                      <a:pt x="555" y="1424"/>
                      <a:pt x="555" y="1424"/>
                    </a:cubicBezTo>
                    <a:cubicBezTo>
                      <a:pt x="555" y="1401"/>
                      <a:pt x="544" y="1389"/>
                      <a:pt x="520" y="1389"/>
                    </a:cubicBezTo>
                    <a:close/>
                    <a:moveTo>
                      <a:pt x="2488" y="463"/>
                    </a:moveTo>
                    <a:cubicBezTo>
                      <a:pt x="2603" y="463"/>
                      <a:pt x="2603" y="463"/>
                      <a:pt x="2603" y="463"/>
                    </a:cubicBezTo>
                    <a:cubicBezTo>
                      <a:pt x="2627" y="463"/>
                      <a:pt x="2638" y="452"/>
                      <a:pt x="2638" y="428"/>
                    </a:cubicBezTo>
                    <a:cubicBezTo>
                      <a:pt x="2638" y="313"/>
                      <a:pt x="2638" y="313"/>
                      <a:pt x="2638" y="313"/>
                    </a:cubicBezTo>
                    <a:cubicBezTo>
                      <a:pt x="2638" y="289"/>
                      <a:pt x="2627" y="278"/>
                      <a:pt x="2603" y="278"/>
                    </a:cubicBezTo>
                    <a:cubicBezTo>
                      <a:pt x="2488" y="278"/>
                      <a:pt x="2488" y="278"/>
                      <a:pt x="2488" y="278"/>
                    </a:cubicBezTo>
                    <a:cubicBezTo>
                      <a:pt x="2464" y="278"/>
                      <a:pt x="2453" y="289"/>
                      <a:pt x="2453" y="313"/>
                    </a:cubicBezTo>
                    <a:cubicBezTo>
                      <a:pt x="2453" y="428"/>
                      <a:pt x="2453" y="428"/>
                      <a:pt x="2453" y="428"/>
                    </a:cubicBezTo>
                    <a:cubicBezTo>
                      <a:pt x="2453" y="452"/>
                      <a:pt x="2464" y="463"/>
                      <a:pt x="2488" y="463"/>
                    </a:cubicBezTo>
                    <a:close/>
                    <a:moveTo>
                      <a:pt x="312" y="556"/>
                    </a:moveTo>
                    <a:cubicBezTo>
                      <a:pt x="428" y="556"/>
                      <a:pt x="428" y="556"/>
                      <a:pt x="428" y="556"/>
                    </a:cubicBezTo>
                    <a:cubicBezTo>
                      <a:pt x="451" y="556"/>
                      <a:pt x="463" y="544"/>
                      <a:pt x="463" y="521"/>
                    </a:cubicBezTo>
                    <a:cubicBezTo>
                      <a:pt x="463" y="405"/>
                      <a:pt x="463" y="405"/>
                      <a:pt x="463" y="405"/>
                    </a:cubicBezTo>
                    <a:cubicBezTo>
                      <a:pt x="463" y="382"/>
                      <a:pt x="451" y="370"/>
                      <a:pt x="428" y="370"/>
                    </a:cubicBezTo>
                    <a:cubicBezTo>
                      <a:pt x="312" y="370"/>
                      <a:pt x="312" y="370"/>
                      <a:pt x="312" y="370"/>
                    </a:cubicBezTo>
                    <a:cubicBezTo>
                      <a:pt x="289" y="370"/>
                      <a:pt x="277" y="382"/>
                      <a:pt x="277" y="405"/>
                    </a:cubicBezTo>
                    <a:cubicBezTo>
                      <a:pt x="277" y="521"/>
                      <a:pt x="277" y="521"/>
                      <a:pt x="277" y="521"/>
                    </a:cubicBezTo>
                    <a:cubicBezTo>
                      <a:pt x="277" y="544"/>
                      <a:pt x="289" y="556"/>
                      <a:pt x="312" y="556"/>
                    </a:cubicBezTo>
                    <a:close/>
                    <a:moveTo>
                      <a:pt x="416" y="1088"/>
                    </a:moveTo>
                    <a:cubicBezTo>
                      <a:pt x="416" y="811"/>
                      <a:pt x="416" y="811"/>
                      <a:pt x="416" y="811"/>
                    </a:cubicBezTo>
                    <a:cubicBezTo>
                      <a:pt x="416" y="776"/>
                      <a:pt x="382" y="741"/>
                      <a:pt x="347" y="741"/>
                    </a:cubicBezTo>
                    <a:cubicBezTo>
                      <a:pt x="69" y="741"/>
                      <a:pt x="69" y="741"/>
                      <a:pt x="69" y="741"/>
                    </a:cubicBezTo>
                    <a:cubicBezTo>
                      <a:pt x="34" y="741"/>
                      <a:pt x="0" y="776"/>
                      <a:pt x="0" y="811"/>
                    </a:cubicBezTo>
                    <a:cubicBezTo>
                      <a:pt x="0" y="1088"/>
                      <a:pt x="0" y="1088"/>
                      <a:pt x="0" y="1088"/>
                    </a:cubicBezTo>
                    <a:cubicBezTo>
                      <a:pt x="0" y="1123"/>
                      <a:pt x="34" y="1158"/>
                      <a:pt x="69" y="1158"/>
                    </a:cubicBezTo>
                    <a:cubicBezTo>
                      <a:pt x="347" y="1158"/>
                      <a:pt x="347" y="1158"/>
                      <a:pt x="347" y="1158"/>
                    </a:cubicBezTo>
                    <a:cubicBezTo>
                      <a:pt x="382" y="1158"/>
                      <a:pt x="416" y="1123"/>
                      <a:pt x="416" y="1088"/>
                    </a:cubicBezTo>
                    <a:close/>
                    <a:moveTo>
                      <a:pt x="2708" y="1111"/>
                    </a:moveTo>
                    <a:cubicBezTo>
                      <a:pt x="2430" y="1111"/>
                      <a:pt x="2430" y="1111"/>
                      <a:pt x="2430" y="1111"/>
                    </a:cubicBezTo>
                    <a:cubicBezTo>
                      <a:pt x="2395" y="1111"/>
                      <a:pt x="2360" y="1146"/>
                      <a:pt x="2360" y="1181"/>
                    </a:cubicBezTo>
                    <a:cubicBezTo>
                      <a:pt x="2360" y="1459"/>
                      <a:pt x="2360" y="1459"/>
                      <a:pt x="2360" y="1459"/>
                    </a:cubicBezTo>
                    <a:cubicBezTo>
                      <a:pt x="2360" y="1493"/>
                      <a:pt x="2395" y="1528"/>
                      <a:pt x="2430" y="1528"/>
                    </a:cubicBezTo>
                    <a:cubicBezTo>
                      <a:pt x="2708" y="1528"/>
                      <a:pt x="2708" y="1528"/>
                      <a:pt x="2708" y="1528"/>
                    </a:cubicBezTo>
                    <a:cubicBezTo>
                      <a:pt x="2742" y="1528"/>
                      <a:pt x="2777" y="1493"/>
                      <a:pt x="2777" y="1459"/>
                    </a:cubicBezTo>
                    <a:cubicBezTo>
                      <a:pt x="2777" y="1181"/>
                      <a:pt x="2777" y="1181"/>
                      <a:pt x="2777" y="1181"/>
                    </a:cubicBezTo>
                    <a:cubicBezTo>
                      <a:pt x="2777" y="1146"/>
                      <a:pt x="2742" y="1111"/>
                      <a:pt x="2708" y="1111"/>
                    </a:cubicBezTo>
                    <a:close/>
                    <a:moveTo>
                      <a:pt x="926" y="2223"/>
                    </a:moveTo>
                    <a:cubicBezTo>
                      <a:pt x="1111" y="2223"/>
                      <a:pt x="1111" y="2223"/>
                      <a:pt x="1111" y="2223"/>
                    </a:cubicBezTo>
                    <a:cubicBezTo>
                      <a:pt x="1134" y="2223"/>
                      <a:pt x="1157" y="2200"/>
                      <a:pt x="1157" y="2176"/>
                    </a:cubicBezTo>
                    <a:cubicBezTo>
                      <a:pt x="1157" y="1991"/>
                      <a:pt x="1157" y="1991"/>
                      <a:pt x="1157" y="1991"/>
                    </a:cubicBezTo>
                    <a:cubicBezTo>
                      <a:pt x="1157" y="1968"/>
                      <a:pt x="1134" y="1945"/>
                      <a:pt x="1111" y="1945"/>
                    </a:cubicBezTo>
                    <a:cubicBezTo>
                      <a:pt x="926" y="1945"/>
                      <a:pt x="926" y="1945"/>
                      <a:pt x="926" y="1945"/>
                    </a:cubicBezTo>
                    <a:cubicBezTo>
                      <a:pt x="903" y="1945"/>
                      <a:pt x="879" y="1968"/>
                      <a:pt x="879" y="1991"/>
                    </a:cubicBezTo>
                    <a:cubicBezTo>
                      <a:pt x="879" y="2176"/>
                      <a:pt x="879" y="2176"/>
                      <a:pt x="879" y="2176"/>
                    </a:cubicBezTo>
                    <a:cubicBezTo>
                      <a:pt x="879" y="2200"/>
                      <a:pt x="903" y="2223"/>
                      <a:pt x="926" y="2223"/>
                    </a:cubicBezTo>
                    <a:close/>
                    <a:moveTo>
                      <a:pt x="926" y="1852"/>
                    </a:moveTo>
                    <a:cubicBezTo>
                      <a:pt x="1111" y="1852"/>
                      <a:pt x="1111" y="1852"/>
                      <a:pt x="1111" y="1852"/>
                    </a:cubicBezTo>
                    <a:cubicBezTo>
                      <a:pt x="1134" y="1852"/>
                      <a:pt x="1157" y="1829"/>
                      <a:pt x="1157" y="1806"/>
                    </a:cubicBezTo>
                    <a:cubicBezTo>
                      <a:pt x="1157" y="1621"/>
                      <a:pt x="1157" y="1621"/>
                      <a:pt x="1157" y="1621"/>
                    </a:cubicBezTo>
                    <a:cubicBezTo>
                      <a:pt x="1157" y="1598"/>
                      <a:pt x="1134" y="1574"/>
                      <a:pt x="1111" y="1574"/>
                    </a:cubicBezTo>
                    <a:cubicBezTo>
                      <a:pt x="926" y="1574"/>
                      <a:pt x="926" y="1574"/>
                      <a:pt x="926" y="1574"/>
                    </a:cubicBezTo>
                    <a:cubicBezTo>
                      <a:pt x="903" y="1574"/>
                      <a:pt x="879" y="1598"/>
                      <a:pt x="879" y="1621"/>
                    </a:cubicBezTo>
                    <a:cubicBezTo>
                      <a:pt x="879" y="1806"/>
                      <a:pt x="879" y="1806"/>
                      <a:pt x="879" y="1806"/>
                    </a:cubicBezTo>
                    <a:cubicBezTo>
                      <a:pt x="879" y="1829"/>
                      <a:pt x="903" y="1852"/>
                      <a:pt x="926" y="1852"/>
                    </a:cubicBezTo>
                    <a:close/>
                    <a:moveTo>
                      <a:pt x="1296" y="2223"/>
                    </a:moveTo>
                    <a:cubicBezTo>
                      <a:pt x="1481" y="2223"/>
                      <a:pt x="1481" y="2223"/>
                      <a:pt x="1481" y="2223"/>
                    </a:cubicBezTo>
                    <a:cubicBezTo>
                      <a:pt x="1505" y="2223"/>
                      <a:pt x="1528" y="2200"/>
                      <a:pt x="1528" y="2176"/>
                    </a:cubicBezTo>
                    <a:cubicBezTo>
                      <a:pt x="1528" y="1991"/>
                      <a:pt x="1528" y="1991"/>
                      <a:pt x="1528" y="1991"/>
                    </a:cubicBezTo>
                    <a:cubicBezTo>
                      <a:pt x="1528" y="1968"/>
                      <a:pt x="1505" y="1945"/>
                      <a:pt x="1481" y="1945"/>
                    </a:cubicBezTo>
                    <a:cubicBezTo>
                      <a:pt x="1296" y="1945"/>
                      <a:pt x="1296" y="1945"/>
                      <a:pt x="1296" y="1945"/>
                    </a:cubicBezTo>
                    <a:cubicBezTo>
                      <a:pt x="1273" y="1945"/>
                      <a:pt x="1250" y="1968"/>
                      <a:pt x="1250" y="1991"/>
                    </a:cubicBezTo>
                    <a:cubicBezTo>
                      <a:pt x="1250" y="2176"/>
                      <a:pt x="1250" y="2176"/>
                      <a:pt x="1250" y="2176"/>
                    </a:cubicBezTo>
                    <a:cubicBezTo>
                      <a:pt x="1250" y="2200"/>
                      <a:pt x="1273" y="2223"/>
                      <a:pt x="1296" y="2223"/>
                    </a:cubicBezTo>
                    <a:close/>
                    <a:moveTo>
                      <a:pt x="926" y="1482"/>
                    </a:moveTo>
                    <a:cubicBezTo>
                      <a:pt x="1111" y="1482"/>
                      <a:pt x="1111" y="1482"/>
                      <a:pt x="1111" y="1482"/>
                    </a:cubicBezTo>
                    <a:cubicBezTo>
                      <a:pt x="1134" y="1482"/>
                      <a:pt x="1157" y="1459"/>
                      <a:pt x="1157" y="1436"/>
                    </a:cubicBezTo>
                    <a:cubicBezTo>
                      <a:pt x="1157" y="1250"/>
                      <a:pt x="1157" y="1250"/>
                      <a:pt x="1157" y="1250"/>
                    </a:cubicBezTo>
                    <a:cubicBezTo>
                      <a:pt x="1157" y="1227"/>
                      <a:pt x="1134" y="1204"/>
                      <a:pt x="1111" y="1204"/>
                    </a:cubicBezTo>
                    <a:cubicBezTo>
                      <a:pt x="926" y="1204"/>
                      <a:pt x="926" y="1204"/>
                      <a:pt x="926" y="1204"/>
                    </a:cubicBezTo>
                    <a:cubicBezTo>
                      <a:pt x="903" y="1204"/>
                      <a:pt x="879" y="1227"/>
                      <a:pt x="879" y="1250"/>
                    </a:cubicBezTo>
                    <a:cubicBezTo>
                      <a:pt x="879" y="1436"/>
                      <a:pt x="879" y="1436"/>
                      <a:pt x="879" y="1436"/>
                    </a:cubicBezTo>
                    <a:cubicBezTo>
                      <a:pt x="879" y="1459"/>
                      <a:pt x="903" y="1482"/>
                      <a:pt x="926" y="1482"/>
                    </a:cubicBezTo>
                    <a:close/>
                    <a:moveTo>
                      <a:pt x="1296" y="1482"/>
                    </a:moveTo>
                    <a:cubicBezTo>
                      <a:pt x="1481" y="1482"/>
                      <a:pt x="1481" y="1482"/>
                      <a:pt x="1481" y="1482"/>
                    </a:cubicBezTo>
                    <a:cubicBezTo>
                      <a:pt x="1505" y="1482"/>
                      <a:pt x="1528" y="1459"/>
                      <a:pt x="1528" y="1436"/>
                    </a:cubicBezTo>
                    <a:cubicBezTo>
                      <a:pt x="1528" y="1250"/>
                      <a:pt x="1528" y="1250"/>
                      <a:pt x="1528" y="1250"/>
                    </a:cubicBezTo>
                    <a:cubicBezTo>
                      <a:pt x="1528" y="1227"/>
                      <a:pt x="1505" y="1204"/>
                      <a:pt x="1481" y="1204"/>
                    </a:cubicBezTo>
                    <a:cubicBezTo>
                      <a:pt x="1296" y="1204"/>
                      <a:pt x="1296" y="1204"/>
                      <a:pt x="1296" y="1204"/>
                    </a:cubicBezTo>
                    <a:cubicBezTo>
                      <a:pt x="1273" y="1204"/>
                      <a:pt x="1250" y="1227"/>
                      <a:pt x="1250" y="1250"/>
                    </a:cubicBezTo>
                    <a:cubicBezTo>
                      <a:pt x="1250" y="1436"/>
                      <a:pt x="1250" y="1436"/>
                      <a:pt x="1250" y="1436"/>
                    </a:cubicBezTo>
                    <a:cubicBezTo>
                      <a:pt x="1250" y="1459"/>
                      <a:pt x="1273" y="1482"/>
                      <a:pt x="1296" y="1482"/>
                    </a:cubicBezTo>
                    <a:close/>
                    <a:moveTo>
                      <a:pt x="1296" y="1852"/>
                    </a:moveTo>
                    <a:cubicBezTo>
                      <a:pt x="1481" y="1852"/>
                      <a:pt x="1481" y="1852"/>
                      <a:pt x="1481" y="1852"/>
                    </a:cubicBezTo>
                    <a:cubicBezTo>
                      <a:pt x="1505" y="1852"/>
                      <a:pt x="1528" y="1829"/>
                      <a:pt x="1528" y="1806"/>
                    </a:cubicBezTo>
                    <a:cubicBezTo>
                      <a:pt x="1528" y="1621"/>
                      <a:pt x="1528" y="1621"/>
                      <a:pt x="1528" y="1621"/>
                    </a:cubicBezTo>
                    <a:cubicBezTo>
                      <a:pt x="1528" y="1598"/>
                      <a:pt x="1505" y="1574"/>
                      <a:pt x="1481" y="1574"/>
                    </a:cubicBezTo>
                    <a:cubicBezTo>
                      <a:pt x="1296" y="1574"/>
                      <a:pt x="1296" y="1574"/>
                      <a:pt x="1296" y="1574"/>
                    </a:cubicBezTo>
                    <a:cubicBezTo>
                      <a:pt x="1273" y="1574"/>
                      <a:pt x="1250" y="1598"/>
                      <a:pt x="1250" y="1621"/>
                    </a:cubicBezTo>
                    <a:cubicBezTo>
                      <a:pt x="1250" y="1806"/>
                      <a:pt x="1250" y="1806"/>
                      <a:pt x="1250" y="1806"/>
                    </a:cubicBezTo>
                    <a:cubicBezTo>
                      <a:pt x="1250" y="1829"/>
                      <a:pt x="1273" y="1852"/>
                      <a:pt x="1296" y="1852"/>
                    </a:cubicBezTo>
                    <a:close/>
                    <a:moveTo>
                      <a:pt x="1667" y="1482"/>
                    </a:moveTo>
                    <a:cubicBezTo>
                      <a:pt x="1852" y="1482"/>
                      <a:pt x="1852" y="1482"/>
                      <a:pt x="1852" y="1482"/>
                    </a:cubicBezTo>
                    <a:cubicBezTo>
                      <a:pt x="1875" y="1482"/>
                      <a:pt x="1898" y="1459"/>
                      <a:pt x="1898" y="1436"/>
                    </a:cubicBezTo>
                    <a:cubicBezTo>
                      <a:pt x="1898" y="1250"/>
                      <a:pt x="1898" y="1250"/>
                      <a:pt x="1898" y="1250"/>
                    </a:cubicBezTo>
                    <a:cubicBezTo>
                      <a:pt x="1898" y="1227"/>
                      <a:pt x="1875" y="1204"/>
                      <a:pt x="1852" y="1204"/>
                    </a:cubicBezTo>
                    <a:cubicBezTo>
                      <a:pt x="1667" y="1204"/>
                      <a:pt x="1667" y="1204"/>
                      <a:pt x="1667" y="1204"/>
                    </a:cubicBezTo>
                    <a:cubicBezTo>
                      <a:pt x="1644" y="1204"/>
                      <a:pt x="1620" y="1227"/>
                      <a:pt x="1620" y="1250"/>
                    </a:cubicBezTo>
                    <a:cubicBezTo>
                      <a:pt x="1620" y="1436"/>
                      <a:pt x="1620" y="1436"/>
                      <a:pt x="1620" y="1436"/>
                    </a:cubicBezTo>
                    <a:cubicBezTo>
                      <a:pt x="1620" y="1459"/>
                      <a:pt x="1644" y="1482"/>
                      <a:pt x="1667" y="1482"/>
                    </a:cubicBezTo>
                    <a:close/>
                    <a:moveTo>
                      <a:pt x="1667" y="1852"/>
                    </a:moveTo>
                    <a:cubicBezTo>
                      <a:pt x="1852" y="1852"/>
                      <a:pt x="1852" y="1852"/>
                      <a:pt x="1852" y="1852"/>
                    </a:cubicBezTo>
                    <a:cubicBezTo>
                      <a:pt x="1875" y="1852"/>
                      <a:pt x="1898" y="1829"/>
                      <a:pt x="1898" y="1806"/>
                    </a:cubicBezTo>
                    <a:cubicBezTo>
                      <a:pt x="1898" y="1621"/>
                      <a:pt x="1898" y="1621"/>
                      <a:pt x="1898" y="1621"/>
                    </a:cubicBezTo>
                    <a:cubicBezTo>
                      <a:pt x="1898" y="1598"/>
                      <a:pt x="1875" y="1574"/>
                      <a:pt x="1852" y="1574"/>
                    </a:cubicBezTo>
                    <a:cubicBezTo>
                      <a:pt x="1667" y="1574"/>
                      <a:pt x="1667" y="1574"/>
                      <a:pt x="1667" y="1574"/>
                    </a:cubicBezTo>
                    <a:cubicBezTo>
                      <a:pt x="1644" y="1574"/>
                      <a:pt x="1620" y="1598"/>
                      <a:pt x="1620" y="1621"/>
                    </a:cubicBezTo>
                    <a:cubicBezTo>
                      <a:pt x="1620" y="1806"/>
                      <a:pt x="1620" y="1806"/>
                      <a:pt x="1620" y="1806"/>
                    </a:cubicBezTo>
                    <a:cubicBezTo>
                      <a:pt x="1620" y="1829"/>
                      <a:pt x="1644" y="1852"/>
                      <a:pt x="1667" y="1852"/>
                    </a:cubicBez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grpSp>
          <p:nvGrpSpPr>
            <p:cNvPr id="159" name="Group 158"/>
            <p:cNvGrpSpPr/>
            <p:nvPr/>
          </p:nvGrpSpPr>
          <p:grpSpPr>
            <a:xfrm>
              <a:off x="2160338" y="4831313"/>
              <a:ext cx="7760406" cy="787908"/>
              <a:chOff x="2160338" y="4744229"/>
              <a:chExt cx="7760406" cy="787908"/>
            </a:xfrm>
          </p:grpSpPr>
          <p:sp>
            <p:nvSpPr>
              <p:cNvPr id="151" name="TextBox 150"/>
              <p:cNvSpPr txBox="1"/>
              <p:nvPr/>
            </p:nvSpPr>
            <p:spPr>
              <a:xfrm>
                <a:off x="4485819" y="4744229"/>
                <a:ext cx="3260348" cy="787908"/>
              </a:xfrm>
              <a:prstGeom prst="rect">
                <a:avLst/>
              </a:prstGeom>
              <a:noFill/>
            </p:spPr>
            <p:txBody>
              <a:bodyPr wrap="square" rtlCol="0">
                <a:spAutoFit/>
              </a:bodyPr>
              <a:lstStyle/>
              <a:p>
                <a:pPr algn="ctr">
                  <a:lnSpc>
                    <a:spcPct val="90000"/>
                  </a:lnSpc>
                  <a:spcBef>
                    <a:spcPts val="900"/>
                  </a:spcBef>
                </a:pPr>
                <a:r>
                  <a:rPr lang="en-US" kern="0" dirty="0" smtClean="0">
                    <a:solidFill>
                      <a:schemeClr val="bg1"/>
                    </a:solidFill>
                  </a:rPr>
                  <a:t>BUILT-IN STANDARDIZATION</a:t>
                </a:r>
              </a:p>
            </p:txBody>
          </p:sp>
          <p:cxnSp>
            <p:nvCxnSpPr>
              <p:cNvPr id="152" name="Straight Connector 151"/>
              <p:cNvCxnSpPr/>
              <p:nvPr/>
            </p:nvCxnSpPr>
            <p:spPr>
              <a:xfrm flipH="1">
                <a:off x="2160338" y="4901241"/>
                <a:ext cx="2421952" cy="0"/>
              </a:xfrm>
              <a:prstGeom prst="line">
                <a:avLst/>
              </a:prstGeom>
              <a:ln w="9525">
                <a:solidFill>
                  <a:schemeClr val="bg1">
                    <a:alpha val="36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H="1">
                <a:off x="7621552" y="4924990"/>
                <a:ext cx="2299192" cy="0"/>
              </a:xfrm>
              <a:prstGeom prst="line">
                <a:avLst/>
              </a:prstGeom>
              <a:ln w="9525">
                <a:solidFill>
                  <a:schemeClr val="bg1">
                    <a:alpha val="36000"/>
                  </a:schemeClr>
                </a:solidFill>
                <a:miter lim="800000"/>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6964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left)">
                                      <p:cBhvr>
                                        <p:cTn id="24" dur="500"/>
                                        <p:tgtEl>
                                          <p:spTgt spid="10"/>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childTnLst>
                          </p:cTn>
                        </p:par>
                        <p:par>
                          <p:cTn id="41" fill="hold">
                            <p:stCondLst>
                              <p:cond delay="4500"/>
                            </p:stCondLst>
                            <p:childTnLst>
                              <p:par>
                                <p:cTn id="42" presetID="10" presetClass="entr" presetSubtype="0"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5000"/>
                            </p:stCondLst>
                            <p:childTnLst>
                              <p:par>
                                <p:cTn id="46" presetID="10" presetClass="entr" presetSubtype="0" fill="hold" nodeType="afterEffect">
                                  <p:stCondLst>
                                    <p:cond delay="100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524119" y="3706051"/>
            <a:ext cx="2857646" cy="373949"/>
          </a:xfrm>
          <a:prstGeom prst="rect">
            <a:avLst/>
          </a:prstGeom>
          <a:noFill/>
        </p:spPr>
        <p:txBody>
          <a:bodyPr wrap="square" lIns="0" tIns="0" rIns="0" bIns="0" rtlCol="0">
            <a:spAutoFit/>
          </a:bodyPr>
          <a:lstStyle/>
          <a:p>
            <a:pPr algn="ctr">
              <a:lnSpc>
                <a:spcPct val="80000"/>
              </a:lnSpc>
            </a:pPr>
            <a:r>
              <a:rPr lang="en-US" sz="1500" dirty="0">
                <a:solidFill>
                  <a:srgbClr val="58595B"/>
                </a:solidFill>
                <a:cs typeface="Calibri" charset="0"/>
              </a:rPr>
              <a:t>FINANCIAL </a:t>
            </a:r>
            <a:br>
              <a:rPr lang="en-US" sz="1500" dirty="0">
                <a:solidFill>
                  <a:srgbClr val="58595B"/>
                </a:solidFill>
                <a:cs typeface="Calibri" charset="0"/>
              </a:rPr>
            </a:br>
            <a:r>
              <a:rPr lang="en-US" sz="1500" dirty="0">
                <a:solidFill>
                  <a:srgbClr val="58595B"/>
                </a:solidFill>
                <a:cs typeface="Calibri" charset="0"/>
              </a:rPr>
              <a:t>INCENTIVES</a:t>
            </a:r>
            <a:endParaRPr lang="en-US" sz="1500" dirty="0">
              <a:solidFill>
                <a:srgbClr val="58595B"/>
              </a:solidFill>
              <a:cs typeface="Calibri" charset="0"/>
            </a:endParaRPr>
          </a:p>
        </p:txBody>
      </p:sp>
      <p:sp>
        <p:nvSpPr>
          <p:cNvPr id="28" name="TextBox 27"/>
          <p:cNvSpPr txBox="1"/>
          <p:nvPr/>
        </p:nvSpPr>
        <p:spPr>
          <a:xfrm>
            <a:off x="3260631" y="3706051"/>
            <a:ext cx="2620057" cy="373949"/>
          </a:xfrm>
          <a:prstGeom prst="rect">
            <a:avLst/>
          </a:prstGeom>
          <a:noFill/>
        </p:spPr>
        <p:txBody>
          <a:bodyPr wrap="square" lIns="0" tIns="0" rIns="0" bIns="0" rtlCol="0">
            <a:spAutoFit/>
          </a:bodyPr>
          <a:lstStyle/>
          <a:p>
            <a:pPr algn="ctr">
              <a:lnSpc>
                <a:spcPct val="80000"/>
              </a:lnSpc>
            </a:pPr>
            <a:r>
              <a:rPr lang="en-US" sz="1500" dirty="0">
                <a:solidFill>
                  <a:srgbClr val="58595B"/>
                </a:solidFill>
                <a:cs typeface="Calibri" charset="0"/>
              </a:rPr>
              <a:t>RAPID START-UP </a:t>
            </a:r>
            <a:br>
              <a:rPr lang="en-US" sz="1500" dirty="0">
                <a:solidFill>
                  <a:srgbClr val="58595B"/>
                </a:solidFill>
                <a:cs typeface="Calibri" charset="0"/>
              </a:rPr>
            </a:br>
            <a:r>
              <a:rPr lang="en-US" sz="1500" dirty="0">
                <a:solidFill>
                  <a:srgbClr val="58595B"/>
                </a:solidFill>
                <a:cs typeface="Calibri" charset="0"/>
              </a:rPr>
              <a:t>SERVICES</a:t>
            </a:r>
            <a:endParaRPr lang="en-US" sz="1500" dirty="0">
              <a:solidFill>
                <a:srgbClr val="58595B"/>
              </a:solidFill>
              <a:cs typeface="Calibri" charset="0"/>
            </a:endParaRPr>
          </a:p>
        </p:txBody>
      </p:sp>
      <p:sp>
        <p:nvSpPr>
          <p:cNvPr id="29" name="TextBox 28"/>
          <p:cNvSpPr txBox="1"/>
          <p:nvPr/>
        </p:nvSpPr>
        <p:spPr>
          <a:xfrm>
            <a:off x="5580321" y="3706051"/>
            <a:ext cx="3259119" cy="369332"/>
          </a:xfrm>
          <a:prstGeom prst="rect">
            <a:avLst/>
          </a:prstGeom>
          <a:noFill/>
        </p:spPr>
        <p:txBody>
          <a:bodyPr wrap="square" lIns="0" tIns="0" rIns="0" bIns="0" rtlCol="0">
            <a:spAutoFit/>
          </a:bodyPr>
          <a:lstStyle/>
          <a:p>
            <a:pPr algn="ctr">
              <a:lnSpc>
                <a:spcPct val="80000"/>
              </a:lnSpc>
            </a:pPr>
            <a:r>
              <a:rPr lang="en-US" sz="1500" dirty="0">
                <a:solidFill>
                  <a:srgbClr val="58595B"/>
                </a:solidFill>
                <a:cs typeface="Calibri" charset="0"/>
              </a:rPr>
              <a:t>PACKAGED CLOUD </a:t>
            </a:r>
            <a:br>
              <a:rPr lang="en-US" sz="1500" dirty="0">
                <a:solidFill>
                  <a:srgbClr val="58595B"/>
                </a:solidFill>
                <a:cs typeface="Calibri" charset="0"/>
              </a:rPr>
            </a:br>
            <a:r>
              <a:rPr lang="en-US" sz="1500" dirty="0">
                <a:solidFill>
                  <a:srgbClr val="58595B"/>
                </a:solidFill>
                <a:cs typeface="Calibri" charset="0"/>
              </a:rPr>
              <a:t>INTEGRATIONS</a:t>
            </a:r>
            <a:endParaRPr lang="en-US" sz="1500" dirty="0">
              <a:solidFill>
                <a:srgbClr val="58595B"/>
              </a:solidFill>
              <a:cs typeface="Calibri" charset="0"/>
            </a:endParaRPr>
          </a:p>
        </p:txBody>
      </p:sp>
      <p:sp>
        <p:nvSpPr>
          <p:cNvPr id="3" name="Slide Number Placeholder 2"/>
          <p:cNvSpPr>
            <a:spLocks noGrp="1"/>
          </p:cNvSpPr>
          <p:nvPr>
            <p:ph type="sldNum" sz="quarter" idx="12"/>
          </p:nvPr>
        </p:nvSpPr>
        <p:spPr/>
        <p:txBody>
          <a:bodyPr/>
          <a:lstStyle/>
          <a:p>
            <a:fld id="{C51EAA63-D034-42AE-91FA-B13B9518C7BE}" type="slidenum">
              <a:rPr lang="uk-UA" smtClean="0">
                <a:solidFill>
                  <a:srgbClr val="58595B"/>
                </a:solidFill>
              </a:rPr>
              <a:pPr/>
              <a:t>9</a:t>
            </a:fld>
            <a:endParaRPr lang="uk-UA">
              <a:solidFill>
                <a:srgbClr val="58595B"/>
              </a:solidFill>
            </a:endParaRPr>
          </a:p>
        </p:txBody>
      </p:sp>
      <p:sp>
        <p:nvSpPr>
          <p:cNvPr id="21" name="Title 4"/>
          <p:cNvSpPr txBox="1">
            <a:spLocks/>
          </p:cNvSpPr>
          <p:nvPr/>
        </p:nvSpPr>
        <p:spPr>
          <a:xfrm>
            <a:off x="398963" y="304800"/>
            <a:ext cx="8346073" cy="666750"/>
          </a:xfrm>
          <a:prstGeom prst="rect">
            <a:avLst/>
          </a:prstGeom>
        </p:spPr>
        <p:txBody>
          <a:bodyPr lIns="68589" tIns="34295" rIns="68589" bIns="34295" anchor="b"/>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endParaRPr lang="en-US" dirty="0">
              <a:solidFill>
                <a:srgbClr val="58595B"/>
              </a:solidFill>
            </a:endParaRPr>
          </a:p>
        </p:txBody>
      </p:sp>
      <p:sp>
        <p:nvSpPr>
          <p:cNvPr id="46" name="Title 4"/>
          <p:cNvSpPr txBox="1">
            <a:spLocks/>
          </p:cNvSpPr>
          <p:nvPr/>
        </p:nvSpPr>
        <p:spPr>
          <a:xfrm>
            <a:off x="341126" y="284923"/>
            <a:ext cx="8473503" cy="696535"/>
          </a:xfrm>
          <a:prstGeom prst="rect">
            <a:avLst/>
          </a:prstGeom>
        </p:spPr>
        <p:txBody>
          <a:bodyPr lIns="68589" tIns="34295" rIns="68589" bIns="34295" anchor="b"/>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r>
              <a:rPr lang="en-US" sz="2400" dirty="0">
                <a:solidFill>
                  <a:schemeClr val="accent3"/>
                </a:solidFill>
              </a:rPr>
              <a:t>CHOOSE YOUR PATH TO THE CLOUD</a:t>
            </a:r>
          </a:p>
        </p:txBody>
      </p:sp>
      <p:cxnSp>
        <p:nvCxnSpPr>
          <p:cNvPr id="30" name="Straight Connector 29"/>
          <p:cNvCxnSpPr/>
          <p:nvPr/>
        </p:nvCxnSpPr>
        <p:spPr>
          <a:xfrm flipV="1">
            <a:off x="3260630" y="3627781"/>
            <a:ext cx="1" cy="590753"/>
          </a:xfrm>
          <a:prstGeom prst="line">
            <a:avLst/>
          </a:prstGeom>
          <a:noFill/>
          <a:ln w="19050" cap="flat" cmpd="sng" algn="ctr">
            <a:solidFill>
              <a:schemeClr val="accent3"/>
            </a:solidFill>
            <a:prstDash val="solid"/>
            <a:miter lim="800000"/>
            <a:tailEnd type="none"/>
          </a:ln>
          <a:effectLst/>
        </p:spPr>
      </p:cxnSp>
      <p:cxnSp>
        <p:nvCxnSpPr>
          <p:cNvPr id="31" name="Straight Connector 30"/>
          <p:cNvCxnSpPr/>
          <p:nvPr/>
        </p:nvCxnSpPr>
        <p:spPr>
          <a:xfrm flipH="1" flipV="1">
            <a:off x="5880687" y="3627781"/>
            <a:ext cx="1" cy="590753"/>
          </a:xfrm>
          <a:prstGeom prst="line">
            <a:avLst/>
          </a:prstGeom>
          <a:noFill/>
          <a:ln w="19050" cap="flat" cmpd="sng" algn="ctr">
            <a:solidFill>
              <a:schemeClr val="accent3"/>
            </a:solidFill>
            <a:prstDash val="solid"/>
            <a:miter lim="800000"/>
            <a:tailEnd type="none"/>
          </a:ln>
          <a:effectLst/>
        </p:spPr>
      </p:cxnSp>
      <p:sp>
        <p:nvSpPr>
          <p:cNvPr id="32" name="TextBox 31"/>
          <p:cNvSpPr txBox="1"/>
          <p:nvPr/>
        </p:nvSpPr>
        <p:spPr>
          <a:xfrm>
            <a:off x="398963" y="3301172"/>
            <a:ext cx="8346074" cy="330668"/>
          </a:xfrm>
          <a:prstGeom prst="rect">
            <a:avLst/>
          </a:prstGeom>
          <a:solidFill>
            <a:schemeClr val="accent3"/>
          </a:solidFill>
          <a:ln>
            <a:noFill/>
          </a:ln>
        </p:spPr>
        <p:txBody>
          <a:bodyPr wrap="square" lIns="0" tIns="54007" rIns="0" bIns="54007" rtlCol="0">
            <a:spAutoFit/>
          </a:bodyPr>
          <a:lstStyle/>
          <a:p>
            <a:pPr algn="ctr">
              <a:lnSpc>
                <a:spcPct val="80000"/>
              </a:lnSpc>
            </a:pPr>
            <a:r>
              <a:rPr lang="en-US" b="1" dirty="0" smtClean="0">
                <a:solidFill>
                  <a:srgbClr val="FFFFFF"/>
                </a:solidFill>
                <a:cs typeface="Calibri" charset="0"/>
              </a:rPr>
              <a:t>CUSTOMER 2 CLOUD PROGRAM</a:t>
            </a:r>
            <a:endParaRPr lang="en-US" b="1" dirty="0">
              <a:solidFill>
                <a:srgbClr val="FFFFFF"/>
              </a:solidFill>
              <a:cs typeface="Calibri" charset="0"/>
            </a:endParaRPr>
          </a:p>
        </p:txBody>
      </p:sp>
      <p:sp>
        <p:nvSpPr>
          <p:cNvPr id="39" name="TextBox 38"/>
          <p:cNvSpPr txBox="1"/>
          <p:nvPr/>
        </p:nvSpPr>
        <p:spPr>
          <a:xfrm>
            <a:off x="398963" y="2885678"/>
            <a:ext cx="3209875" cy="330654"/>
          </a:xfrm>
          <a:prstGeom prst="rect">
            <a:avLst/>
          </a:prstGeom>
          <a:solidFill>
            <a:schemeClr val="bg2">
              <a:lumMod val="75000"/>
            </a:schemeClr>
          </a:solidFill>
          <a:ln>
            <a:noFill/>
          </a:ln>
        </p:spPr>
        <p:txBody>
          <a:bodyPr wrap="square" lIns="0" tIns="54007" rIns="0" bIns="54007" rtlCol="0">
            <a:spAutoFit/>
          </a:bodyPr>
          <a:lstStyle/>
          <a:p>
            <a:pPr lvl="0" algn="ctr">
              <a:lnSpc>
                <a:spcPct val="80000"/>
              </a:lnSpc>
            </a:pPr>
            <a:r>
              <a:rPr lang="en-US" b="1" dirty="0">
                <a:solidFill>
                  <a:schemeClr val="accent3"/>
                </a:solidFill>
                <a:cs typeface="Calibri" charset="0"/>
              </a:rPr>
              <a:t>Single Process or Function</a:t>
            </a:r>
          </a:p>
        </p:txBody>
      </p:sp>
      <p:sp>
        <p:nvSpPr>
          <p:cNvPr id="40" name="TextBox 39"/>
          <p:cNvSpPr txBox="1"/>
          <p:nvPr/>
        </p:nvSpPr>
        <p:spPr>
          <a:xfrm>
            <a:off x="3759158" y="2885678"/>
            <a:ext cx="2121529" cy="330654"/>
          </a:xfrm>
          <a:prstGeom prst="rect">
            <a:avLst/>
          </a:prstGeom>
          <a:solidFill>
            <a:schemeClr val="bg2">
              <a:lumMod val="50000"/>
            </a:schemeClr>
          </a:solidFill>
          <a:ln>
            <a:noFill/>
          </a:ln>
        </p:spPr>
        <p:txBody>
          <a:bodyPr wrap="square" lIns="0" tIns="54007" rIns="0" bIns="54007" rtlCol="0">
            <a:spAutoFit/>
          </a:bodyPr>
          <a:lstStyle/>
          <a:p>
            <a:pPr lvl="0" algn="ctr">
              <a:lnSpc>
                <a:spcPct val="80000"/>
              </a:lnSpc>
            </a:pPr>
            <a:r>
              <a:rPr lang="en-US" b="1" dirty="0">
                <a:solidFill>
                  <a:schemeClr val="accent3"/>
                </a:solidFill>
                <a:cs typeface="Calibri" charset="0"/>
              </a:rPr>
              <a:t>Subsidiary</a:t>
            </a:r>
          </a:p>
        </p:txBody>
      </p:sp>
      <p:sp>
        <p:nvSpPr>
          <p:cNvPr id="41" name="TextBox 40"/>
          <p:cNvSpPr txBox="1"/>
          <p:nvPr/>
        </p:nvSpPr>
        <p:spPr>
          <a:xfrm>
            <a:off x="5982526" y="2885678"/>
            <a:ext cx="2856914" cy="330654"/>
          </a:xfrm>
          <a:prstGeom prst="rect">
            <a:avLst/>
          </a:prstGeom>
          <a:solidFill>
            <a:srgbClr val="2B506B"/>
          </a:solidFill>
          <a:ln>
            <a:noFill/>
          </a:ln>
        </p:spPr>
        <p:txBody>
          <a:bodyPr wrap="square" lIns="0" tIns="54007" rIns="0" bIns="54007" rtlCol="0">
            <a:spAutoFit/>
          </a:bodyPr>
          <a:lstStyle/>
          <a:p>
            <a:pPr lvl="0" algn="ctr">
              <a:lnSpc>
                <a:spcPct val="80000"/>
              </a:lnSpc>
            </a:pPr>
            <a:r>
              <a:rPr lang="en-US" b="1" dirty="0">
                <a:solidFill>
                  <a:schemeClr val="bg1"/>
                </a:solidFill>
                <a:cs typeface="Calibri" charset="0"/>
              </a:rPr>
              <a:t>Complete Transformation</a:t>
            </a:r>
          </a:p>
        </p:txBody>
      </p:sp>
      <p:grpSp>
        <p:nvGrpSpPr>
          <p:cNvPr id="18" name="Group 17"/>
          <p:cNvGrpSpPr/>
          <p:nvPr/>
        </p:nvGrpSpPr>
        <p:grpSpPr>
          <a:xfrm>
            <a:off x="521846" y="1273130"/>
            <a:ext cx="2903249" cy="666537"/>
            <a:chOff x="536590" y="1578238"/>
            <a:chExt cx="3869990" cy="888716"/>
          </a:xfrm>
        </p:grpSpPr>
        <p:sp>
          <p:nvSpPr>
            <p:cNvPr id="78" name="Freeform 3"/>
            <p:cNvSpPr>
              <a:spLocks noChangeAspect="1" noChangeArrowheads="1"/>
            </p:cNvSpPr>
            <p:nvPr/>
          </p:nvSpPr>
          <p:spPr bwMode="auto">
            <a:xfrm>
              <a:off x="536590" y="1578238"/>
              <a:ext cx="1572777" cy="88468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bg2">
                <a:lumMod val="50000"/>
                <a:alpha val="82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79" name="Freeform 3"/>
            <p:cNvSpPr>
              <a:spLocks noChangeAspect="1" noChangeArrowheads="1"/>
            </p:cNvSpPr>
            <p:nvPr/>
          </p:nvSpPr>
          <p:spPr bwMode="auto">
            <a:xfrm>
              <a:off x="2833803" y="1582267"/>
              <a:ext cx="1572777" cy="88468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bg2">
                <a:lumMod val="50000"/>
                <a:alpha val="82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16" name="Group 15"/>
            <p:cNvGrpSpPr/>
            <p:nvPr/>
          </p:nvGrpSpPr>
          <p:grpSpPr>
            <a:xfrm>
              <a:off x="622668" y="1870422"/>
              <a:ext cx="3697835" cy="518835"/>
              <a:chOff x="648539" y="2055950"/>
              <a:chExt cx="3697835" cy="518835"/>
            </a:xfrm>
          </p:grpSpPr>
          <p:sp>
            <p:nvSpPr>
              <p:cNvPr id="43" name="TextBox 42"/>
              <p:cNvSpPr txBox="1"/>
              <p:nvPr/>
            </p:nvSpPr>
            <p:spPr bwMode="gray">
              <a:xfrm>
                <a:off x="648539" y="2071202"/>
                <a:ext cx="1400622" cy="503583"/>
              </a:xfrm>
              <a:prstGeom prst="rect">
                <a:avLst/>
              </a:prstGeom>
              <a:noFill/>
            </p:spPr>
            <p:txBody>
              <a:bodyPr wrap="none" lIns="0" tIns="0" rIns="0" bIns="0" rtlCol="0" anchor="ctr">
                <a:noAutofit/>
              </a:bodyPr>
              <a:lstStyle/>
              <a:p>
                <a:pPr algn="ctr" defTabSz="685691">
                  <a:lnSpc>
                    <a:spcPct val="90000"/>
                  </a:lnSpc>
                </a:pPr>
                <a:r>
                  <a:rPr lang="en-US" sz="1200" dirty="0">
                    <a:solidFill>
                      <a:schemeClr val="bg1"/>
                    </a:solidFill>
                    <a:cs typeface="Arial" pitchFamily="34" charset="0"/>
                  </a:rPr>
                  <a:t>Planning </a:t>
                </a:r>
                <a:r>
                  <a:rPr lang="en-US" sz="1200" dirty="0">
                    <a:solidFill>
                      <a:schemeClr val="bg1"/>
                    </a:solidFill>
                    <a:cs typeface="Arial" pitchFamily="34" charset="0"/>
                  </a:rPr>
                  <a:t/>
                </a:r>
                <a:br>
                  <a:rPr lang="en-US" sz="1200" dirty="0">
                    <a:solidFill>
                      <a:schemeClr val="bg1"/>
                    </a:solidFill>
                    <a:cs typeface="Arial" pitchFamily="34" charset="0"/>
                  </a:rPr>
                </a:br>
                <a:r>
                  <a:rPr lang="en-US" sz="1200" dirty="0">
                    <a:solidFill>
                      <a:schemeClr val="bg1"/>
                    </a:solidFill>
                    <a:cs typeface="Arial" pitchFamily="34" charset="0"/>
                  </a:rPr>
                  <a:t>and Budgeting</a:t>
                </a:r>
                <a:endParaRPr lang="en-US" sz="1200" dirty="0">
                  <a:solidFill>
                    <a:schemeClr val="bg1"/>
                  </a:solidFill>
                  <a:cs typeface="Arial" pitchFamily="34" charset="0"/>
                </a:endParaRPr>
              </a:p>
            </p:txBody>
          </p:sp>
          <p:sp>
            <p:nvSpPr>
              <p:cNvPr id="45" name="TextBox 44"/>
              <p:cNvSpPr txBox="1"/>
              <p:nvPr/>
            </p:nvSpPr>
            <p:spPr bwMode="gray">
              <a:xfrm>
                <a:off x="2945752" y="2055950"/>
                <a:ext cx="1400622" cy="503583"/>
              </a:xfrm>
              <a:prstGeom prst="rect">
                <a:avLst/>
              </a:prstGeom>
              <a:noFill/>
            </p:spPr>
            <p:txBody>
              <a:bodyPr wrap="none" lIns="0" tIns="0" rIns="0" bIns="0" rtlCol="0" anchor="ctr">
                <a:noAutofit/>
              </a:bodyPr>
              <a:lstStyle/>
              <a:p>
                <a:pPr algn="ctr" defTabSz="685691">
                  <a:lnSpc>
                    <a:spcPct val="90000"/>
                  </a:lnSpc>
                </a:pPr>
                <a:r>
                  <a:rPr lang="en-US" sz="1200" dirty="0">
                    <a:solidFill>
                      <a:schemeClr val="bg1"/>
                    </a:solidFill>
                    <a:cs typeface="Arial" pitchFamily="34" charset="0"/>
                  </a:rPr>
                  <a:t>Financial </a:t>
                </a:r>
                <a:r>
                  <a:rPr lang="en-US" sz="1200" dirty="0">
                    <a:solidFill>
                      <a:schemeClr val="bg1"/>
                    </a:solidFill>
                    <a:cs typeface="Arial" pitchFamily="34" charset="0"/>
                  </a:rPr>
                  <a:t/>
                </a:r>
                <a:br>
                  <a:rPr lang="en-US" sz="1200" dirty="0">
                    <a:solidFill>
                      <a:schemeClr val="bg1"/>
                    </a:solidFill>
                    <a:cs typeface="Arial" pitchFamily="34" charset="0"/>
                  </a:rPr>
                </a:br>
                <a:r>
                  <a:rPr lang="en-US" sz="1200" dirty="0">
                    <a:solidFill>
                      <a:schemeClr val="bg1"/>
                    </a:solidFill>
                    <a:cs typeface="Arial" pitchFamily="34" charset="0"/>
                  </a:rPr>
                  <a:t>Accounting</a:t>
                </a:r>
                <a:endParaRPr lang="en-US" sz="1200" dirty="0">
                  <a:solidFill>
                    <a:schemeClr val="bg1"/>
                  </a:solidFill>
                  <a:cs typeface="Arial" pitchFamily="34" charset="0"/>
                </a:endParaRPr>
              </a:p>
            </p:txBody>
          </p:sp>
          <p:sp>
            <p:nvSpPr>
              <p:cNvPr id="14" name="Plus 13"/>
              <p:cNvSpPr/>
              <p:nvPr/>
            </p:nvSpPr>
            <p:spPr bwMode="gray">
              <a:xfrm>
                <a:off x="2274585" y="2155546"/>
                <a:ext cx="419239" cy="419239"/>
              </a:xfrm>
              <a:prstGeom prst="mathPlus">
                <a:avLst>
                  <a:gd name="adj1" fmla="val 14052"/>
                </a:avLst>
              </a:prstGeom>
              <a:solidFill>
                <a:schemeClr val="accent3">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grpSp>
      <p:grpSp>
        <p:nvGrpSpPr>
          <p:cNvPr id="19" name="Group 18"/>
          <p:cNvGrpSpPr/>
          <p:nvPr/>
        </p:nvGrpSpPr>
        <p:grpSpPr>
          <a:xfrm>
            <a:off x="3750908" y="1330337"/>
            <a:ext cx="2114333" cy="1403859"/>
            <a:chOff x="5272465" y="1654514"/>
            <a:chExt cx="2818377" cy="1871812"/>
          </a:xfrm>
        </p:grpSpPr>
        <p:sp>
          <p:nvSpPr>
            <p:cNvPr id="82" name="Freeform 3"/>
            <p:cNvSpPr>
              <a:spLocks noChangeAspect="1" noChangeArrowheads="1"/>
            </p:cNvSpPr>
            <p:nvPr/>
          </p:nvSpPr>
          <p:spPr bwMode="auto">
            <a:xfrm>
              <a:off x="5272465" y="1654514"/>
              <a:ext cx="1572777" cy="88468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27596A">
                <a:alpha val="82000"/>
              </a:srgb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bg1"/>
                </a:solidFill>
              </a:endParaRPr>
            </a:p>
          </p:txBody>
        </p:sp>
        <p:sp>
          <p:nvSpPr>
            <p:cNvPr id="83" name="Freeform 3"/>
            <p:cNvSpPr>
              <a:spLocks noChangeAspect="1" noChangeArrowheads="1"/>
            </p:cNvSpPr>
            <p:nvPr/>
          </p:nvSpPr>
          <p:spPr bwMode="auto">
            <a:xfrm>
              <a:off x="6518065" y="2641639"/>
              <a:ext cx="1572777" cy="88468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27596A">
                <a:alpha val="82000"/>
              </a:srgb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bg1"/>
                </a:solidFill>
              </a:endParaRPr>
            </a:p>
          </p:txBody>
        </p:sp>
        <p:grpSp>
          <p:nvGrpSpPr>
            <p:cNvPr id="70" name="Group 69"/>
            <p:cNvGrpSpPr/>
            <p:nvPr/>
          </p:nvGrpSpPr>
          <p:grpSpPr>
            <a:xfrm>
              <a:off x="5358543" y="1947570"/>
              <a:ext cx="2646222" cy="1491035"/>
              <a:chOff x="3874" y="2103976"/>
              <a:chExt cx="2646222" cy="1491035"/>
            </a:xfrm>
          </p:grpSpPr>
          <p:sp>
            <p:nvSpPr>
              <p:cNvPr id="77" name="TextBox 76"/>
              <p:cNvSpPr txBox="1"/>
              <p:nvPr/>
            </p:nvSpPr>
            <p:spPr bwMode="gray">
              <a:xfrm>
                <a:off x="3874" y="2103976"/>
                <a:ext cx="1400622" cy="503583"/>
              </a:xfrm>
              <a:prstGeom prst="rect">
                <a:avLst/>
              </a:prstGeom>
              <a:noFill/>
            </p:spPr>
            <p:txBody>
              <a:bodyPr wrap="none" lIns="0" tIns="0" rIns="0" bIns="0" rtlCol="0" anchor="ctr">
                <a:noAutofit/>
              </a:bodyPr>
              <a:lstStyle/>
              <a:p>
                <a:pPr algn="ctr" defTabSz="685691">
                  <a:lnSpc>
                    <a:spcPct val="90000"/>
                  </a:lnSpc>
                </a:pPr>
                <a:r>
                  <a:rPr lang="en-US" sz="1200" dirty="0">
                    <a:solidFill>
                      <a:schemeClr val="bg1"/>
                    </a:solidFill>
                    <a:cs typeface="Arial" pitchFamily="34" charset="0"/>
                  </a:rPr>
                  <a:t>ERP</a:t>
                </a:r>
                <a:endParaRPr lang="en-US" sz="1200" dirty="0">
                  <a:solidFill>
                    <a:schemeClr val="bg1"/>
                  </a:solidFill>
                  <a:cs typeface="Arial" pitchFamily="34" charset="0"/>
                </a:endParaRPr>
              </a:p>
            </p:txBody>
          </p:sp>
          <p:sp>
            <p:nvSpPr>
              <p:cNvPr id="75" name="TextBox 74"/>
              <p:cNvSpPr txBox="1"/>
              <p:nvPr/>
            </p:nvSpPr>
            <p:spPr bwMode="gray">
              <a:xfrm>
                <a:off x="1249474" y="3091428"/>
                <a:ext cx="1400622" cy="503583"/>
              </a:xfrm>
              <a:prstGeom prst="rect">
                <a:avLst/>
              </a:prstGeom>
              <a:noFill/>
            </p:spPr>
            <p:txBody>
              <a:bodyPr wrap="none" lIns="0" tIns="0" rIns="0" bIns="0" rtlCol="0" anchor="ctr">
                <a:noAutofit/>
              </a:bodyPr>
              <a:lstStyle/>
              <a:p>
                <a:pPr algn="ctr" defTabSz="685691">
                  <a:lnSpc>
                    <a:spcPct val="90000"/>
                  </a:lnSpc>
                </a:pPr>
                <a:r>
                  <a:rPr lang="en-US" sz="1200" dirty="0">
                    <a:solidFill>
                      <a:schemeClr val="bg1"/>
                    </a:solidFill>
                    <a:cs typeface="Arial" pitchFamily="34" charset="0"/>
                  </a:rPr>
                  <a:t>EPM</a:t>
                </a:r>
                <a:endParaRPr lang="en-US" sz="1200" dirty="0">
                  <a:solidFill>
                    <a:schemeClr val="bg1"/>
                  </a:solidFill>
                  <a:cs typeface="Arial" pitchFamily="34" charset="0"/>
                </a:endParaRPr>
              </a:p>
            </p:txBody>
          </p:sp>
          <p:sp>
            <p:nvSpPr>
              <p:cNvPr id="73" name="Plus 72"/>
              <p:cNvSpPr/>
              <p:nvPr/>
            </p:nvSpPr>
            <p:spPr bwMode="gray">
              <a:xfrm>
                <a:off x="747578" y="2779718"/>
                <a:ext cx="419239" cy="419239"/>
              </a:xfrm>
              <a:prstGeom prst="mathPlus">
                <a:avLst>
                  <a:gd name="adj1" fmla="val 14052"/>
                </a:avLst>
              </a:prstGeom>
              <a:solidFill>
                <a:schemeClr val="accent3">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grpSp>
      <p:grpSp>
        <p:nvGrpSpPr>
          <p:cNvPr id="17" name="Group 16"/>
          <p:cNvGrpSpPr/>
          <p:nvPr/>
        </p:nvGrpSpPr>
        <p:grpSpPr>
          <a:xfrm>
            <a:off x="521846" y="2093653"/>
            <a:ext cx="2903249" cy="666537"/>
            <a:chOff x="536590" y="2672269"/>
            <a:chExt cx="3869990" cy="888716"/>
          </a:xfrm>
        </p:grpSpPr>
        <p:sp>
          <p:nvSpPr>
            <p:cNvPr id="80" name="Freeform 3"/>
            <p:cNvSpPr>
              <a:spLocks noChangeAspect="1" noChangeArrowheads="1"/>
            </p:cNvSpPr>
            <p:nvPr/>
          </p:nvSpPr>
          <p:spPr bwMode="auto">
            <a:xfrm>
              <a:off x="536590" y="2672269"/>
              <a:ext cx="1572777" cy="88468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bg2">
                <a:lumMod val="50000"/>
                <a:alpha val="82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
          <p:nvSpPr>
            <p:cNvPr id="81" name="Freeform 3"/>
            <p:cNvSpPr>
              <a:spLocks noChangeAspect="1" noChangeArrowheads="1"/>
            </p:cNvSpPr>
            <p:nvPr/>
          </p:nvSpPr>
          <p:spPr bwMode="auto">
            <a:xfrm>
              <a:off x="2833803" y="2676298"/>
              <a:ext cx="1572777" cy="884687"/>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chemeClr val="bg2">
                <a:lumMod val="50000"/>
                <a:alpha val="82000"/>
              </a:schemeClr>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grpSp>
          <p:nvGrpSpPr>
            <p:cNvPr id="50" name="Group 49"/>
            <p:cNvGrpSpPr/>
            <p:nvPr/>
          </p:nvGrpSpPr>
          <p:grpSpPr>
            <a:xfrm>
              <a:off x="622668" y="2965579"/>
              <a:ext cx="3697835" cy="558591"/>
              <a:chOff x="648539" y="2016194"/>
              <a:chExt cx="3697835" cy="558591"/>
            </a:xfrm>
          </p:grpSpPr>
          <p:sp>
            <p:nvSpPr>
              <p:cNvPr id="69" name="TextBox 68"/>
              <p:cNvSpPr txBox="1"/>
              <p:nvPr/>
            </p:nvSpPr>
            <p:spPr bwMode="gray">
              <a:xfrm>
                <a:off x="648539" y="2018194"/>
                <a:ext cx="1400622" cy="503583"/>
              </a:xfrm>
              <a:prstGeom prst="rect">
                <a:avLst/>
              </a:prstGeom>
              <a:noFill/>
            </p:spPr>
            <p:txBody>
              <a:bodyPr wrap="none" lIns="0" tIns="0" rIns="0" bIns="0" rtlCol="0" anchor="ctr">
                <a:noAutofit/>
              </a:bodyPr>
              <a:lstStyle/>
              <a:p>
                <a:pPr algn="ctr" defTabSz="685691">
                  <a:lnSpc>
                    <a:spcPct val="90000"/>
                  </a:lnSpc>
                </a:pPr>
                <a:r>
                  <a:rPr lang="en-US" sz="1200" dirty="0">
                    <a:solidFill>
                      <a:schemeClr val="bg1"/>
                    </a:solidFill>
                    <a:cs typeface="Arial" pitchFamily="34" charset="0"/>
                  </a:rPr>
                  <a:t>Talent </a:t>
                </a:r>
                <a:r>
                  <a:rPr lang="en-US" sz="1200" dirty="0">
                    <a:solidFill>
                      <a:schemeClr val="bg1"/>
                    </a:solidFill>
                    <a:cs typeface="Arial" pitchFamily="34" charset="0"/>
                  </a:rPr>
                  <a:t/>
                </a:r>
                <a:br>
                  <a:rPr lang="en-US" sz="1200" dirty="0">
                    <a:solidFill>
                      <a:schemeClr val="bg1"/>
                    </a:solidFill>
                    <a:cs typeface="Arial" pitchFamily="34" charset="0"/>
                  </a:rPr>
                </a:br>
                <a:r>
                  <a:rPr lang="en-US" sz="1200" dirty="0">
                    <a:solidFill>
                      <a:schemeClr val="bg1"/>
                    </a:solidFill>
                    <a:cs typeface="Arial" pitchFamily="34" charset="0"/>
                  </a:rPr>
                  <a:t>Acquisition</a:t>
                </a:r>
                <a:endParaRPr lang="en-US" sz="1200" dirty="0">
                  <a:solidFill>
                    <a:schemeClr val="bg1"/>
                  </a:solidFill>
                  <a:cs typeface="Arial" pitchFamily="34" charset="0"/>
                </a:endParaRPr>
              </a:p>
            </p:txBody>
          </p:sp>
          <p:sp>
            <p:nvSpPr>
              <p:cNvPr id="67" name="TextBox 66"/>
              <p:cNvSpPr txBox="1"/>
              <p:nvPr/>
            </p:nvSpPr>
            <p:spPr bwMode="gray">
              <a:xfrm>
                <a:off x="2945752" y="2016194"/>
                <a:ext cx="1400622" cy="503583"/>
              </a:xfrm>
              <a:prstGeom prst="rect">
                <a:avLst/>
              </a:prstGeom>
              <a:noFill/>
            </p:spPr>
            <p:txBody>
              <a:bodyPr wrap="none" lIns="0" tIns="0" rIns="0" bIns="0" rtlCol="0" anchor="ctr">
                <a:noAutofit/>
              </a:bodyPr>
              <a:lstStyle/>
              <a:p>
                <a:pPr algn="ctr" defTabSz="685691">
                  <a:lnSpc>
                    <a:spcPct val="90000"/>
                  </a:lnSpc>
                </a:pPr>
                <a:r>
                  <a:rPr lang="en-US" sz="1200" dirty="0">
                    <a:solidFill>
                      <a:schemeClr val="bg1"/>
                    </a:solidFill>
                    <a:cs typeface="Arial" pitchFamily="34" charset="0"/>
                  </a:rPr>
                  <a:t>Talent </a:t>
                </a:r>
                <a:br>
                  <a:rPr lang="en-US" sz="1200" dirty="0">
                    <a:solidFill>
                      <a:schemeClr val="bg1"/>
                    </a:solidFill>
                    <a:cs typeface="Arial" pitchFamily="34" charset="0"/>
                  </a:rPr>
                </a:br>
                <a:r>
                  <a:rPr lang="en-US" sz="1200" dirty="0">
                    <a:solidFill>
                      <a:schemeClr val="bg1"/>
                    </a:solidFill>
                    <a:cs typeface="Arial" pitchFamily="34" charset="0"/>
                  </a:rPr>
                  <a:t>Management</a:t>
                </a:r>
              </a:p>
            </p:txBody>
          </p:sp>
          <p:sp>
            <p:nvSpPr>
              <p:cNvPr id="65" name="Plus 64"/>
              <p:cNvSpPr/>
              <p:nvPr/>
            </p:nvSpPr>
            <p:spPr bwMode="gray">
              <a:xfrm>
                <a:off x="2274585" y="2155546"/>
                <a:ext cx="419239" cy="419239"/>
              </a:xfrm>
              <a:prstGeom prst="mathPlus">
                <a:avLst>
                  <a:gd name="adj1" fmla="val 14052"/>
                </a:avLst>
              </a:prstGeom>
              <a:solidFill>
                <a:schemeClr val="accent3">
                  <a:lumMod val="60000"/>
                  <a:lumOff val="4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smtClean="0">
                  <a:solidFill>
                    <a:schemeClr val="bg1"/>
                  </a:solidFill>
                </a:endParaRPr>
              </a:p>
            </p:txBody>
          </p:sp>
        </p:grpSp>
      </p:grpSp>
      <p:grpSp>
        <p:nvGrpSpPr>
          <p:cNvPr id="20" name="Group 19"/>
          <p:cNvGrpSpPr/>
          <p:nvPr/>
        </p:nvGrpSpPr>
        <p:grpSpPr>
          <a:xfrm>
            <a:off x="6442365" y="1721993"/>
            <a:ext cx="1756180" cy="987594"/>
            <a:chOff x="8983241" y="1898427"/>
            <a:chExt cx="2340964" cy="1316792"/>
          </a:xfrm>
        </p:grpSpPr>
        <p:sp>
          <p:nvSpPr>
            <p:cNvPr id="84" name="Freeform 3"/>
            <p:cNvSpPr>
              <a:spLocks noChangeAspect="1" noChangeArrowheads="1"/>
            </p:cNvSpPr>
            <p:nvPr/>
          </p:nvSpPr>
          <p:spPr bwMode="auto">
            <a:xfrm>
              <a:off x="8983241" y="1898427"/>
              <a:ext cx="2340964" cy="1316792"/>
            </a:xfrm>
            <a:custGeom>
              <a:avLst/>
              <a:gdLst>
                <a:gd name="T0" fmla="*/ 2430 w 2964"/>
                <a:gd name="T1" fmla="*/ 602 h 1668"/>
                <a:gd name="T2" fmla="*/ 2384 w 2964"/>
                <a:gd name="T3" fmla="*/ 614 h 1668"/>
                <a:gd name="T4" fmla="*/ 1876 w 2964"/>
                <a:gd name="T5" fmla="*/ 232 h 1668"/>
                <a:gd name="T6" fmla="*/ 1702 w 2964"/>
                <a:gd name="T7" fmla="*/ 267 h 1668"/>
                <a:gd name="T8" fmla="*/ 1204 w 2964"/>
                <a:gd name="T9" fmla="*/ 0 h 1668"/>
                <a:gd name="T10" fmla="*/ 613 w 2964"/>
                <a:gd name="T11" fmla="*/ 463 h 1668"/>
                <a:gd name="T12" fmla="*/ 602 w 2964"/>
                <a:gd name="T13" fmla="*/ 463 h 1668"/>
                <a:gd name="T14" fmla="*/ 0 w 2964"/>
                <a:gd name="T15" fmla="*/ 1065 h 1668"/>
                <a:gd name="T16" fmla="*/ 602 w 2964"/>
                <a:gd name="T17" fmla="*/ 1667 h 1668"/>
                <a:gd name="T18" fmla="*/ 2430 w 2964"/>
                <a:gd name="T19" fmla="*/ 1667 h 1668"/>
                <a:gd name="T20" fmla="*/ 2963 w 2964"/>
                <a:gd name="T21" fmla="*/ 1135 h 1668"/>
                <a:gd name="T22" fmla="*/ 2430 w 2964"/>
                <a:gd name="T23" fmla="*/ 602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4" h="1668">
                  <a:moveTo>
                    <a:pt x="2430" y="602"/>
                  </a:moveTo>
                  <a:cubicBezTo>
                    <a:pt x="2418" y="602"/>
                    <a:pt x="2396" y="602"/>
                    <a:pt x="2384" y="614"/>
                  </a:cubicBezTo>
                  <a:cubicBezTo>
                    <a:pt x="2314" y="394"/>
                    <a:pt x="2119" y="232"/>
                    <a:pt x="1876" y="232"/>
                  </a:cubicBezTo>
                  <a:cubicBezTo>
                    <a:pt x="1817" y="232"/>
                    <a:pt x="1760" y="244"/>
                    <a:pt x="1702" y="267"/>
                  </a:cubicBezTo>
                  <a:cubicBezTo>
                    <a:pt x="1586" y="105"/>
                    <a:pt x="1413" y="0"/>
                    <a:pt x="1204" y="0"/>
                  </a:cubicBezTo>
                  <a:cubicBezTo>
                    <a:pt x="915" y="0"/>
                    <a:pt x="683" y="197"/>
                    <a:pt x="613" y="463"/>
                  </a:cubicBezTo>
                  <a:lnTo>
                    <a:pt x="602" y="463"/>
                  </a:lnTo>
                  <a:cubicBezTo>
                    <a:pt x="266" y="463"/>
                    <a:pt x="0" y="741"/>
                    <a:pt x="0" y="1065"/>
                  </a:cubicBezTo>
                  <a:cubicBezTo>
                    <a:pt x="0" y="1401"/>
                    <a:pt x="266" y="1667"/>
                    <a:pt x="602" y="1667"/>
                  </a:cubicBezTo>
                  <a:cubicBezTo>
                    <a:pt x="2430" y="1667"/>
                    <a:pt x="2430" y="1667"/>
                    <a:pt x="2430" y="1667"/>
                  </a:cubicBezTo>
                  <a:cubicBezTo>
                    <a:pt x="2720" y="1667"/>
                    <a:pt x="2963" y="1436"/>
                    <a:pt x="2963" y="1135"/>
                  </a:cubicBezTo>
                  <a:cubicBezTo>
                    <a:pt x="2963" y="846"/>
                    <a:pt x="2720" y="602"/>
                    <a:pt x="2430" y="602"/>
                  </a:cubicBezTo>
                </a:path>
              </a:pathLst>
            </a:custGeom>
            <a:solidFill>
              <a:srgbClr val="2B506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solidFill>
                  <a:schemeClr val="bg1"/>
                </a:solidFill>
              </a:endParaRPr>
            </a:p>
          </p:txBody>
        </p:sp>
        <p:sp>
          <p:nvSpPr>
            <p:cNvPr id="85" name="TextBox 84"/>
            <p:cNvSpPr txBox="1"/>
            <p:nvPr/>
          </p:nvSpPr>
          <p:spPr bwMode="gray">
            <a:xfrm>
              <a:off x="9069318" y="2377950"/>
              <a:ext cx="2084725" cy="749547"/>
            </a:xfrm>
            <a:prstGeom prst="rect">
              <a:avLst/>
            </a:prstGeom>
            <a:noFill/>
          </p:spPr>
          <p:txBody>
            <a:bodyPr wrap="none" lIns="0" tIns="0" rIns="0" bIns="0" rtlCol="0" anchor="ctr">
              <a:noAutofit/>
            </a:bodyPr>
            <a:lstStyle/>
            <a:p>
              <a:pPr algn="ctr">
                <a:lnSpc>
                  <a:spcPct val="90000"/>
                </a:lnSpc>
              </a:pPr>
              <a:r>
                <a:rPr lang="en-US" sz="1200" dirty="0">
                  <a:solidFill>
                    <a:srgbClr val="FFFFFF"/>
                  </a:solidFill>
                </a:rPr>
                <a:t>ERP + EPM + </a:t>
              </a:r>
              <a:r>
                <a:rPr lang="en-US" sz="1200" dirty="0">
                  <a:solidFill>
                    <a:srgbClr val="FFFFFF"/>
                  </a:solidFill>
                </a:rPr>
                <a:t>HCM</a:t>
              </a:r>
              <a:br>
                <a:rPr lang="en-US" sz="1200" dirty="0">
                  <a:solidFill>
                    <a:srgbClr val="FFFFFF"/>
                  </a:solidFill>
                </a:rPr>
              </a:br>
              <a:r>
                <a:rPr lang="en-US" sz="1200" dirty="0">
                  <a:solidFill>
                    <a:srgbClr val="FFFFFF"/>
                  </a:solidFill>
                </a:rPr>
                <a:t> </a:t>
              </a:r>
              <a:r>
                <a:rPr lang="en-US" sz="1200" dirty="0">
                  <a:solidFill>
                    <a:srgbClr val="FFFFFF"/>
                  </a:solidFill>
                </a:rPr>
                <a:t>+ SCM + CX</a:t>
              </a:r>
            </a:p>
          </p:txBody>
        </p:sp>
      </p:grpSp>
    </p:spTree>
    <p:extLst>
      <p:ext uri="{BB962C8B-B14F-4D97-AF65-F5344CB8AC3E}">
        <p14:creationId xmlns:p14="http://schemas.microsoft.com/office/powerpoint/2010/main" val="132654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Cloud Days Template_BW_V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sz="1200" dirty="0" smtClean="0"/>
        </a:defPPr>
      </a:lstStyle>
    </a:txDef>
  </a:objectDefaults>
  <a:extraClrSchemeLst/>
  <a:extLst>
    <a:ext uri="{05A4C25C-085E-4340-85A3-A5531E510DB2}">
      <thm15:themeFamily xmlns:thm15="http://schemas.microsoft.com/office/thememl/2012/main" xmlns="" name="Cloud Days Template_BW_V1.potx" id="{0D54323A-2E3B-4F66-9CB3-01814D7074F5}" vid="{B7400241-5A67-42C7-93F7-39673BB4136F}"/>
    </a:ext>
  </a:extLst>
</a:theme>
</file>

<file path=ppt/theme/theme2.xml><?xml version="1.0" encoding="utf-8"?>
<a:theme xmlns:a="http://schemas.openxmlformats.org/drawingml/2006/main" name="15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ctr" defTabSz="913793">
          <a:lnSpc>
            <a:spcPct val="90000"/>
          </a:lnSpc>
          <a:defRPr sz="3199" dirty="0">
            <a:solidFill>
              <a:schemeClr val="tx1">
                <a:lumMod val="75000"/>
              </a:schemeClr>
            </a:solidFill>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3.xml><?xml version="1.0" encoding="utf-8"?>
<a:theme xmlns:a="http://schemas.openxmlformats.org/drawingml/2006/main" name="16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4.xml><?xml version="1.0" encoding="utf-8"?>
<a:theme xmlns:a="http://schemas.openxmlformats.org/drawingml/2006/main" name="17_Oracle_16x9_2014_521">
  <a:themeElements>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solidFill>
        <a:ln w="1905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5"/>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noAutofit/>
      </a:bodyPr>
      <a:lstStyle>
        <a:defPPr algn="ctr" defTabSz="913793">
          <a:lnSpc>
            <a:spcPct val="90000"/>
          </a:lnSpc>
          <a:defRPr sz="3199" dirty="0">
            <a:solidFill>
              <a:schemeClr val="tx1">
                <a:lumMod val="75000"/>
              </a:schemeClr>
            </a:solidFill>
          </a:defRPr>
        </a:defPPr>
      </a:lstStyle>
    </a:txDef>
  </a:objectDefaults>
  <a:extraClrSchemeLst/>
  <a:extLst>
    <a:ext uri="{05A4C25C-085E-4340-85A3-A5531E510DB2}">
      <thm15:themeFamily xmlns:thm15="http://schemas.microsoft.com/office/thememl/2012/main" xmlns="" name="Oracle_16x9_2014_521" id="{11138A86-4CFD-4AAE-84ED-85FDB159739F}" vid="{ADD436DE-0EC9-4932-BD4C-5E9FA04FA01B}"/>
    </a:ext>
  </a:extLst>
</a:theme>
</file>

<file path=ppt/theme/theme5.xml><?xml version="1.0" encoding="utf-8"?>
<a:theme xmlns:a="http://schemas.openxmlformats.org/drawingml/2006/main" name="Oracle_Master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xmlns="" name="Oracle_Master_16x9_2017" id="{6127800F-EE45-5E41-BD3D-0CF7877FED6A}" vid="{289D87DA-8F94-6B48-8D66-6D47F271FEFE}"/>
    </a:ext>
  </a:extLst>
</a:theme>
</file>

<file path=ppt/theme/theme6.xml><?xml version="1.0" encoding="utf-8"?>
<a:theme xmlns:a="http://schemas.openxmlformats.org/drawingml/2006/main" name="Office Theme">
  <a:themeElements>
    <a:clrScheme name="Oracle 2012">
      <a:dk1>
        <a:sysClr val="windowText" lastClr="000000"/>
      </a:dk1>
      <a:lt1>
        <a:sysClr val="window" lastClr="FFFFFF"/>
      </a:lt1>
      <a:dk2>
        <a:srgbClr val="424545"/>
      </a:dk2>
      <a:lt2>
        <a:srgbClr val="A3A3A3"/>
      </a:lt2>
      <a:accent1>
        <a:srgbClr val="FF1414"/>
      </a:accent1>
      <a:accent2>
        <a:srgbClr val="E5E5E5"/>
      </a:accent2>
      <a:accent3>
        <a:srgbClr val="8BAAC3"/>
      </a:accent3>
      <a:accent4>
        <a:srgbClr val="5B6981"/>
      </a:accent4>
      <a:accent5>
        <a:srgbClr val="7D7369"/>
      </a:accent5>
      <a:accent6>
        <a:srgbClr val="786464"/>
      </a:accent6>
      <a:hlink>
        <a:srgbClr val="0000FF"/>
      </a:hlink>
      <a:folHlink>
        <a:srgbClr val="800080"/>
      </a:folHlink>
    </a:clrScheme>
    <a:fontScheme name="Oracle 20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74039</TotalTime>
  <Words>1479</Words>
  <Application>Microsoft Office PowerPoint</Application>
  <PresentationFormat>On-screen Show (16:9)</PresentationFormat>
  <Paragraphs>186</Paragraphs>
  <Slides>10</Slides>
  <Notes>10</Notes>
  <HiddenSlides>0</HiddenSlides>
  <MMClips>0</MMClip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1_Cloud Days Template_BW_V1</vt:lpstr>
      <vt:lpstr>15_Oracle_16x9_2014_521</vt:lpstr>
      <vt:lpstr>16_Oracle_16x9_2014_521</vt:lpstr>
      <vt:lpstr>17_Oracle_16x9_2014_521</vt:lpstr>
      <vt:lpstr>Oracle_Master_16x9_2017</vt:lpstr>
      <vt:lpstr>Cloud Overview</vt:lpstr>
      <vt:lpstr>PowerPoint Presentation</vt:lpstr>
      <vt:lpstr>PowerPoint Presentation</vt:lpstr>
      <vt:lpstr>PowerPoint Presentation</vt:lpstr>
      <vt:lpstr>PowerPoint Presentation</vt:lpstr>
      <vt:lpstr>PowerPoint Presentation</vt:lpstr>
      <vt:lpstr>PowerPoint Presentation</vt:lpstr>
      <vt:lpstr>UNIFIED CLOUD APPLICATIONS SUITE</vt:lpstr>
      <vt:lpstr>PowerPoint Presentation</vt:lpstr>
      <vt:lpstr>Questions?</vt:lpstr>
    </vt:vector>
  </TitlesOfParts>
  <Company>Microsoft</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Retail FY18 Strategy</dc:title>
  <dc:creator>MBKUMAR</dc:creator>
  <cp:lastModifiedBy>Maharshi Desai</cp:lastModifiedBy>
  <cp:revision>3595</cp:revision>
  <cp:lastPrinted>2017-10-24T17:33:58Z</cp:lastPrinted>
  <dcterms:created xsi:type="dcterms:W3CDTF">2012-05-31T20:53:14Z</dcterms:created>
  <dcterms:modified xsi:type="dcterms:W3CDTF">2018-05-17T16:44:12Z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SdDocName">
    <vt:lpwstr>CNT2536855</vt:lpwstr>
  </property>
  <property fmtid="{D5CDD505-2E9C-101B-9397-08002B2CF9AE}" pid="3" name="DISProperties">
    <vt:lpwstr>DISdDocName,DIScgiUrl,DISdUser,DISdID,DISidcName,DISTaskPaneUrl</vt:lpwstr>
  </property>
  <property fmtid="{D5CDD505-2E9C-101B-9397-08002B2CF9AE}" pid="4" name="DIScgiUrl">
    <vt:lpwstr>http://content.oracle.com/content/idcplg</vt:lpwstr>
  </property>
  <property fmtid="{D5CDD505-2E9C-101B-9397-08002B2CF9AE}" pid="5" name="DISdUser">
    <vt:lpwstr>anonymous</vt:lpwstr>
  </property>
  <property fmtid="{D5CDD505-2E9C-101B-9397-08002B2CF9AE}" pid="6" name="DISdID">
    <vt:lpwstr>6399714</vt:lpwstr>
  </property>
  <property fmtid="{D5CDD505-2E9C-101B-9397-08002B2CF9AE}" pid="7" name="DISidcName">
    <vt:lpwstr>sites_contrib_prod</vt:lpwstr>
  </property>
  <property fmtid="{D5CDD505-2E9C-101B-9397-08002B2CF9AE}" pid="8" name="DISTaskPaneUrl">
    <vt:lpwstr>http://content.oracle.com/content/idcplg?IdcService=DESKTOP_DOC_INFO&amp;dDocName=CNT2536855&amp;dID=6399714&amp;ClientControlled=DocMan,taskpane&amp;coreContentOnly=1</vt:lpwstr>
  </property>
</Properties>
</file>